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9" r:id="rId5"/>
    <p:sldId id="258" r:id="rId6"/>
    <p:sldId id="257" r:id="rId7"/>
    <p:sldId id="256" r:id="rId8"/>
    <p:sldId id="263" r:id="rId9"/>
    <p:sldId id="264" r:id="rId10"/>
    <p:sldId id="265" r:id="rId11"/>
    <p:sldId id="267" r:id="rId12"/>
    <p:sldId id="260" r:id="rId13"/>
    <p:sldId id="266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1638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19624-585C-4156-AA52-3D2B24C170C1}" v="21" dt="2022-10-03T09:04:18.191"/>
    <p1510:client id="{273CDBE7-635D-41B9-B660-5870475E8CB6}" v="30" vWet="34" dt="2022-10-03T08:55:13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48" y="224"/>
      </p:cViewPr>
      <p:guideLst>
        <p:guide orient="horz" pos="2160"/>
        <p:guide orient="horz" pos="16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ene Bratlie" userId="6cf411fc-3259-4f58-8779-dad85e663bc3" providerId="ADAL" clId="{01219624-585C-4156-AA52-3D2B24C170C1}"/>
    <pc:docChg chg="modSld">
      <pc:chgData name="Malene Bratlie" userId="6cf411fc-3259-4f58-8779-dad85e663bc3" providerId="ADAL" clId="{01219624-585C-4156-AA52-3D2B24C170C1}" dt="2022-10-03T09:04:18.192" v="20" actId="20577"/>
      <pc:docMkLst>
        <pc:docMk/>
      </pc:docMkLst>
      <pc:sldChg chg="modSp mod">
        <pc:chgData name="Malene Bratlie" userId="6cf411fc-3259-4f58-8779-dad85e663bc3" providerId="ADAL" clId="{01219624-585C-4156-AA52-3D2B24C170C1}" dt="2022-10-03T08:53:49.514" v="1" actId="20577"/>
        <pc:sldMkLst>
          <pc:docMk/>
          <pc:sldMk cId="1051389856" sldId="256"/>
        </pc:sldMkLst>
        <pc:spChg chg="mod">
          <ac:chgData name="Malene Bratlie" userId="6cf411fc-3259-4f58-8779-dad85e663bc3" providerId="ADAL" clId="{01219624-585C-4156-AA52-3D2B24C170C1}" dt="2022-10-03T08:53:49.514" v="1" actId="20577"/>
          <ac:spMkLst>
            <pc:docMk/>
            <pc:sldMk cId="1051389856" sldId="256"/>
            <ac:spMk id="10" creationId="{00000000-0000-0000-0000-000000000000}"/>
          </ac:spMkLst>
        </pc:spChg>
      </pc:sldChg>
      <pc:sldChg chg="modSp mod">
        <pc:chgData name="Malene Bratlie" userId="6cf411fc-3259-4f58-8779-dad85e663bc3" providerId="ADAL" clId="{01219624-585C-4156-AA52-3D2B24C170C1}" dt="2022-10-03T08:55:32.527" v="12" actId="20577"/>
        <pc:sldMkLst>
          <pc:docMk/>
          <pc:sldMk cId="3876235111" sldId="260"/>
        </pc:sldMkLst>
        <pc:spChg chg="mod">
          <ac:chgData name="Malene Bratlie" userId="6cf411fc-3259-4f58-8779-dad85e663bc3" providerId="ADAL" clId="{01219624-585C-4156-AA52-3D2B24C170C1}" dt="2022-10-03T08:55:32.527" v="12" actId="20577"/>
          <ac:spMkLst>
            <pc:docMk/>
            <pc:sldMk cId="3876235111" sldId="260"/>
            <ac:spMk id="15" creationId="{00000000-0000-0000-0000-000000000000}"/>
          </ac:spMkLst>
        </pc:spChg>
      </pc:sldChg>
      <pc:sldChg chg="modSp mod">
        <pc:chgData name="Malene Bratlie" userId="6cf411fc-3259-4f58-8779-dad85e663bc3" providerId="ADAL" clId="{01219624-585C-4156-AA52-3D2B24C170C1}" dt="2022-10-03T08:54:38.119" v="7" actId="20577"/>
        <pc:sldMkLst>
          <pc:docMk/>
          <pc:sldMk cId="1404628966" sldId="264"/>
        </pc:sldMkLst>
        <pc:spChg chg="mod">
          <ac:chgData name="Malene Bratlie" userId="6cf411fc-3259-4f58-8779-dad85e663bc3" providerId="ADAL" clId="{01219624-585C-4156-AA52-3D2B24C170C1}" dt="2022-10-03T08:54:38.119" v="7" actId="20577"/>
          <ac:spMkLst>
            <pc:docMk/>
            <pc:sldMk cId="1404628966" sldId="264"/>
            <ac:spMk id="2" creationId="{00000000-0000-0000-0000-000000000000}"/>
          </ac:spMkLst>
        </pc:spChg>
      </pc:sldChg>
      <pc:sldChg chg="modSp mod">
        <pc:chgData name="Malene Bratlie" userId="6cf411fc-3259-4f58-8779-dad85e663bc3" providerId="ADAL" clId="{01219624-585C-4156-AA52-3D2B24C170C1}" dt="2022-10-03T08:54:58.862" v="9" actId="20577"/>
        <pc:sldMkLst>
          <pc:docMk/>
          <pc:sldMk cId="46251049" sldId="265"/>
        </pc:sldMkLst>
        <pc:spChg chg="mod">
          <ac:chgData name="Malene Bratlie" userId="6cf411fc-3259-4f58-8779-dad85e663bc3" providerId="ADAL" clId="{01219624-585C-4156-AA52-3D2B24C170C1}" dt="2022-10-03T08:54:58.862" v="9" actId="20577"/>
          <ac:spMkLst>
            <pc:docMk/>
            <pc:sldMk cId="46251049" sldId="265"/>
            <ac:spMk id="13" creationId="{8D1BFEAC-D6CB-1955-793E-7080DAE4DF19}"/>
          </ac:spMkLst>
        </pc:spChg>
      </pc:sldChg>
      <pc:sldChg chg="modSp mod">
        <pc:chgData name="Malene Bratlie" userId="6cf411fc-3259-4f58-8779-dad85e663bc3" providerId="ADAL" clId="{01219624-585C-4156-AA52-3D2B24C170C1}" dt="2022-10-03T09:04:18.192" v="20" actId="20577"/>
        <pc:sldMkLst>
          <pc:docMk/>
          <pc:sldMk cId="382048410" sldId="266"/>
        </pc:sldMkLst>
        <pc:spChg chg="mod">
          <ac:chgData name="Malene Bratlie" userId="6cf411fc-3259-4f58-8779-dad85e663bc3" providerId="ADAL" clId="{01219624-585C-4156-AA52-3D2B24C170C1}" dt="2022-10-03T09:04:18.192" v="20" actId="20577"/>
          <ac:spMkLst>
            <pc:docMk/>
            <pc:sldMk cId="382048410" sldId="266"/>
            <ac:spMk id="13" creationId="{8D1BFEAC-D6CB-1955-793E-7080DAE4DF19}"/>
          </ac:spMkLst>
        </pc:spChg>
      </pc:sldChg>
    </pc:docChg>
  </pc:docChgLst>
  <pc:docChgLst>
    <pc:chgData name="Helen Mathie" userId="f90e3f03-5306-4525-b608-2587ad6ecc58" providerId="ADAL" clId="{273CDBE7-635D-41B9-B660-5870475E8CB6}"/>
    <pc:docChg chg="undo custSel addSld delSld modSld">
      <pc:chgData name="Helen Mathie" userId="f90e3f03-5306-4525-b608-2587ad6ecc58" providerId="ADAL" clId="{273CDBE7-635D-41B9-B660-5870475E8CB6}" dt="2022-10-03T08:30:15.651" v="5941" actId="1076"/>
      <pc:docMkLst>
        <pc:docMk/>
      </pc:docMkLst>
      <pc:sldChg chg="addSp delSp modSp mod">
        <pc:chgData name="Helen Mathie" userId="f90e3f03-5306-4525-b608-2587ad6ecc58" providerId="ADAL" clId="{273CDBE7-635D-41B9-B660-5870475E8CB6}" dt="2022-10-02T18:30:27.484" v="1875" actId="20577"/>
        <pc:sldMkLst>
          <pc:docMk/>
          <pc:sldMk cId="1051389856" sldId="256"/>
        </pc:sldMkLst>
        <pc:spChg chg="add del mod">
          <ac:chgData name="Helen Mathie" userId="f90e3f03-5306-4525-b608-2587ad6ecc58" providerId="ADAL" clId="{273CDBE7-635D-41B9-B660-5870475E8CB6}" dt="2022-10-02T18:30:07.564" v="1822" actId="478"/>
          <ac:spMkLst>
            <pc:docMk/>
            <pc:sldMk cId="1051389856" sldId="256"/>
            <ac:spMk id="3" creationId="{21444DDF-39E4-7000-234E-0C5446BD12D4}"/>
          </ac:spMkLst>
        </pc:spChg>
        <pc:spChg chg="mod">
          <ac:chgData name="Helen Mathie" userId="f90e3f03-5306-4525-b608-2587ad6ecc58" providerId="ADAL" clId="{273CDBE7-635D-41B9-B660-5870475E8CB6}" dt="2022-10-02T18:24:39.307" v="1408" actId="20577"/>
          <ac:spMkLst>
            <pc:docMk/>
            <pc:sldMk cId="1051389856" sldId="256"/>
            <ac:spMk id="7" creationId="{00000000-0000-0000-0000-000000000000}"/>
          </ac:spMkLst>
        </pc:spChg>
        <pc:spChg chg="mod">
          <ac:chgData name="Helen Mathie" userId="f90e3f03-5306-4525-b608-2587ad6ecc58" providerId="ADAL" clId="{273CDBE7-635D-41B9-B660-5870475E8CB6}" dt="2022-10-02T18:28:47.816" v="1811" actId="20577"/>
          <ac:spMkLst>
            <pc:docMk/>
            <pc:sldMk cId="1051389856" sldId="256"/>
            <ac:spMk id="8" creationId="{00000000-0000-0000-0000-000000000000}"/>
          </ac:spMkLst>
        </pc:spChg>
        <pc:spChg chg="del">
          <ac:chgData name="Helen Mathie" userId="f90e3f03-5306-4525-b608-2587ad6ecc58" providerId="ADAL" clId="{273CDBE7-635D-41B9-B660-5870475E8CB6}" dt="2022-10-02T18:28:21.520" v="1799" actId="478"/>
          <ac:spMkLst>
            <pc:docMk/>
            <pc:sldMk cId="1051389856" sldId="256"/>
            <ac:spMk id="9" creationId="{00000000-0000-0000-0000-000000000000}"/>
          </ac:spMkLst>
        </pc:spChg>
        <pc:spChg chg="mod">
          <ac:chgData name="Helen Mathie" userId="f90e3f03-5306-4525-b608-2587ad6ecc58" providerId="ADAL" clId="{273CDBE7-635D-41B9-B660-5870475E8CB6}" dt="2022-10-02T18:30:27.484" v="1875" actId="20577"/>
          <ac:spMkLst>
            <pc:docMk/>
            <pc:sldMk cId="1051389856" sldId="256"/>
            <ac:spMk id="10" creationId="{00000000-0000-0000-0000-000000000000}"/>
          </ac:spMkLst>
        </pc:spChg>
      </pc:sldChg>
      <pc:sldChg chg="addSp delSp modSp mod">
        <pc:chgData name="Helen Mathie" userId="f90e3f03-5306-4525-b608-2587ad6ecc58" providerId="ADAL" clId="{273CDBE7-635D-41B9-B660-5870475E8CB6}" dt="2022-10-03T08:30:15.651" v="5941" actId="1076"/>
        <pc:sldMkLst>
          <pc:docMk/>
          <pc:sldMk cId="2814520159" sldId="257"/>
        </pc:sldMkLst>
        <pc:spChg chg="mod">
          <ac:chgData name="Helen Mathie" userId="f90e3f03-5306-4525-b608-2587ad6ecc58" providerId="ADAL" clId="{273CDBE7-635D-41B9-B660-5870475E8CB6}" dt="2022-10-03T08:30:03.329" v="5940" actId="20577"/>
          <ac:spMkLst>
            <pc:docMk/>
            <pc:sldMk cId="2814520159" sldId="257"/>
            <ac:spMk id="2" creationId="{00000000-0000-0000-0000-000000000000}"/>
          </ac:spMkLst>
        </pc:spChg>
        <pc:spChg chg="add del mod">
          <ac:chgData name="Helen Mathie" userId="f90e3f03-5306-4525-b608-2587ad6ecc58" providerId="ADAL" clId="{273CDBE7-635D-41B9-B660-5870475E8CB6}" dt="2022-10-02T18:13:01.005" v="1171"/>
          <ac:spMkLst>
            <pc:docMk/>
            <pc:sldMk cId="2814520159" sldId="257"/>
            <ac:spMk id="4" creationId="{BA924B96-0BFE-9D2A-F54B-6A02BEDC6C95}"/>
          </ac:spMkLst>
        </pc:spChg>
        <pc:spChg chg="add del mod">
          <ac:chgData name="Helen Mathie" userId="f90e3f03-5306-4525-b608-2587ad6ecc58" providerId="ADAL" clId="{273CDBE7-635D-41B9-B660-5870475E8CB6}" dt="2022-10-02T18:17:36.133" v="1173" actId="478"/>
          <ac:spMkLst>
            <pc:docMk/>
            <pc:sldMk cId="2814520159" sldId="257"/>
            <ac:spMk id="7" creationId="{09B4AD85-7B8C-1F2E-F621-4D128CCCC88D}"/>
          </ac:spMkLst>
        </pc:spChg>
        <pc:spChg chg="mod">
          <ac:chgData name="Helen Mathie" userId="f90e3f03-5306-4525-b608-2587ad6ecc58" providerId="ADAL" clId="{273CDBE7-635D-41B9-B660-5870475E8CB6}" dt="2022-10-02T18:11:22.954" v="988" actId="20577"/>
          <ac:spMkLst>
            <pc:docMk/>
            <pc:sldMk cId="2814520159" sldId="257"/>
            <ac:spMk id="9" creationId="{00000000-0000-0000-0000-000000000000}"/>
          </ac:spMkLst>
        </pc:spChg>
        <pc:spChg chg="del">
          <ac:chgData name="Helen Mathie" userId="f90e3f03-5306-4525-b608-2587ad6ecc58" providerId="ADAL" clId="{273CDBE7-635D-41B9-B660-5870475E8CB6}" dt="2022-10-02T18:12:57.114" v="1169" actId="478"/>
          <ac:spMkLst>
            <pc:docMk/>
            <pc:sldMk cId="2814520159" sldId="257"/>
            <ac:spMk id="10" creationId="{00000000-0000-0000-0000-000000000000}"/>
          </ac:spMkLst>
        </pc:spChg>
        <pc:spChg chg="add mod">
          <ac:chgData name="Helen Mathie" userId="f90e3f03-5306-4525-b608-2587ad6ecc58" providerId="ADAL" clId="{273CDBE7-635D-41B9-B660-5870475E8CB6}" dt="2022-10-03T08:30:15.651" v="5941" actId="1076"/>
          <ac:spMkLst>
            <pc:docMk/>
            <pc:sldMk cId="2814520159" sldId="257"/>
            <ac:spMk id="13" creationId="{8D1BFEAC-D6CB-1955-793E-7080DAE4DF19}"/>
          </ac:spMkLst>
        </pc:spChg>
        <pc:spChg chg="add del mod">
          <ac:chgData name="Helen Mathie" userId="f90e3f03-5306-4525-b608-2587ad6ecc58" providerId="ADAL" clId="{273CDBE7-635D-41B9-B660-5870475E8CB6}" dt="2022-10-02T18:22:52.518" v="1370"/>
          <ac:spMkLst>
            <pc:docMk/>
            <pc:sldMk cId="2814520159" sldId="257"/>
            <ac:spMk id="15" creationId="{BAE7DA54-8C34-1F89-3809-753B383E13EB}"/>
          </ac:spMkLst>
        </pc:spChg>
        <pc:spChg chg="add del mod">
          <ac:chgData name="Helen Mathie" userId="f90e3f03-5306-4525-b608-2587ad6ecc58" providerId="ADAL" clId="{273CDBE7-635D-41B9-B660-5870475E8CB6}" dt="2022-10-02T18:22:52.518" v="1368"/>
          <ac:spMkLst>
            <pc:docMk/>
            <pc:sldMk cId="2814520159" sldId="257"/>
            <ac:spMk id="17" creationId="{577AD16E-AD8F-F012-6C86-74F8671A8A61}"/>
          </ac:spMkLst>
        </pc:spChg>
        <pc:spChg chg="add del mod">
          <ac:chgData name="Helen Mathie" userId="f90e3f03-5306-4525-b608-2587ad6ecc58" providerId="ADAL" clId="{273CDBE7-635D-41B9-B660-5870475E8CB6}" dt="2022-10-02T18:30:38.235" v="1877"/>
          <ac:spMkLst>
            <pc:docMk/>
            <pc:sldMk cId="2814520159" sldId="257"/>
            <ac:spMk id="18" creationId="{30225A66-0CF8-2C8A-AD60-A17B9A2ADA72}"/>
          </ac:spMkLst>
        </pc:spChg>
        <pc:spChg chg="add del mod">
          <ac:chgData name="Helen Mathie" userId="f90e3f03-5306-4525-b608-2587ad6ecc58" providerId="ADAL" clId="{273CDBE7-635D-41B9-B660-5870475E8CB6}" dt="2022-10-02T18:30:49.934" v="1880"/>
          <ac:spMkLst>
            <pc:docMk/>
            <pc:sldMk cId="2814520159" sldId="257"/>
            <ac:spMk id="19" creationId="{765D0769-7B2B-4412-F6B5-9A4F7B2914D7}"/>
          </ac:spMkLst>
        </pc:spChg>
        <pc:graphicFrameChg chg="add del mod">
          <ac:chgData name="Helen Mathie" userId="f90e3f03-5306-4525-b608-2587ad6ecc58" providerId="ADAL" clId="{273CDBE7-635D-41B9-B660-5870475E8CB6}" dt="2022-10-02T18:17:35.001" v="1172" actId="478"/>
          <ac:graphicFrameMkLst>
            <pc:docMk/>
            <pc:sldMk cId="2814520159" sldId="257"/>
            <ac:graphicFrameMk id="5" creationId="{80B2EDF3-EA8D-ECD5-1248-1BB20EC4A287}"/>
          </ac:graphicFrameMkLst>
        </pc:graphicFrameChg>
      </pc:sldChg>
      <pc:sldChg chg="modSp mod">
        <pc:chgData name="Helen Mathie" userId="f90e3f03-5306-4525-b608-2587ad6ecc58" providerId="ADAL" clId="{273CDBE7-635D-41B9-B660-5870475E8CB6}" dt="2022-10-02T18:10:49.377" v="937" actId="20577"/>
        <pc:sldMkLst>
          <pc:docMk/>
          <pc:sldMk cId="356632778" sldId="258"/>
        </pc:sldMkLst>
        <pc:spChg chg="mod">
          <ac:chgData name="Helen Mathie" userId="f90e3f03-5306-4525-b608-2587ad6ecc58" providerId="ADAL" clId="{273CDBE7-635D-41B9-B660-5870475E8CB6}" dt="2022-10-02T18:10:31.781" v="907" actId="313"/>
          <ac:spMkLst>
            <pc:docMk/>
            <pc:sldMk cId="356632778" sldId="258"/>
            <ac:spMk id="6" creationId="{00000000-0000-0000-0000-000000000000}"/>
          </ac:spMkLst>
        </pc:spChg>
        <pc:spChg chg="mod">
          <ac:chgData name="Helen Mathie" userId="f90e3f03-5306-4525-b608-2587ad6ecc58" providerId="ADAL" clId="{273CDBE7-635D-41B9-B660-5870475E8CB6}" dt="2022-10-02T18:10:37.275" v="909" actId="313"/>
          <ac:spMkLst>
            <pc:docMk/>
            <pc:sldMk cId="356632778" sldId="258"/>
            <ac:spMk id="21" creationId="{00000000-0000-0000-0000-000000000000}"/>
          </ac:spMkLst>
        </pc:spChg>
        <pc:spChg chg="mod">
          <ac:chgData name="Helen Mathie" userId="f90e3f03-5306-4525-b608-2587ad6ecc58" providerId="ADAL" clId="{273CDBE7-635D-41B9-B660-5870475E8CB6}" dt="2022-10-02T18:10:49.377" v="937" actId="20577"/>
          <ac:spMkLst>
            <pc:docMk/>
            <pc:sldMk cId="356632778" sldId="258"/>
            <ac:spMk id="46" creationId="{00000000-0000-0000-0000-000000000000}"/>
          </ac:spMkLst>
        </pc:spChg>
      </pc:sldChg>
      <pc:sldChg chg="modSp mod">
        <pc:chgData name="Helen Mathie" userId="f90e3f03-5306-4525-b608-2587ad6ecc58" providerId="ADAL" clId="{273CDBE7-635D-41B9-B660-5870475E8CB6}" dt="2022-10-02T19:15:16.599" v="4961" actId="1076"/>
        <pc:sldMkLst>
          <pc:docMk/>
          <pc:sldMk cId="3876235111" sldId="260"/>
        </pc:sldMkLst>
        <pc:spChg chg="mod">
          <ac:chgData name="Helen Mathie" userId="f90e3f03-5306-4525-b608-2587ad6ecc58" providerId="ADAL" clId="{273CDBE7-635D-41B9-B660-5870475E8CB6}" dt="2022-10-02T18:58:56.873" v="3933" actId="6549"/>
          <ac:spMkLst>
            <pc:docMk/>
            <pc:sldMk cId="3876235111" sldId="260"/>
            <ac:spMk id="2" creationId="{00000000-0000-0000-0000-000000000000}"/>
          </ac:spMkLst>
        </pc:spChg>
        <pc:spChg chg="mod">
          <ac:chgData name="Helen Mathie" userId="f90e3f03-5306-4525-b608-2587ad6ecc58" providerId="ADAL" clId="{273CDBE7-635D-41B9-B660-5870475E8CB6}" dt="2022-10-02T19:15:12.757" v="4960" actId="20577"/>
          <ac:spMkLst>
            <pc:docMk/>
            <pc:sldMk cId="3876235111" sldId="260"/>
            <ac:spMk id="14" creationId="{00000000-0000-0000-0000-000000000000}"/>
          </ac:spMkLst>
        </pc:spChg>
        <pc:spChg chg="mod">
          <ac:chgData name="Helen Mathie" userId="f90e3f03-5306-4525-b608-2587ad6ecc58" providerId="ADAL" clId="{273CDBE7-635D-41B9-B660-5870475E8CB6}" dt="2022-10-02T19:15:16.599" v="4961" actId="1076"/>
          <ac:spMkLst>
            <pc:docMk/>
            <pc:sldMk cId="3876235111" sldId="260"/>
            <ac:spMk id="15" creationId="{00000000-0000-0000-0000-000000000000}"/>
          </ac:spMkLst>
        </pc:spChg>
      </pc:sldChg>
      <pc:sldChg chg="modSp mod">
        <pc:chgData name="Helen Mathie" userId="f90e3f03-5306-4525-b608-2587ad6ecc58" providerId="ADAL" clId="{273CDBE7-635D-41B9-B660-5870475E8CB6}" dt="2022-10-03T08:27:36.820" v="5725" actId="113"/>
        <pc:sldMkLst>
          <pc:docMk/>
          <pc:sldMk cId="2614791593" sldId="261"/>
        </pc:sldMkLst>
        <pc:spChg chg="mod">
          <ac:chgData name="Helen Mathie" userId="f90e3f03-5306-4525-b608-2587ad6ecc58" providerId="ADAL" clId="{273CDBE7-635D-41B9-B660-5870475E8CB6}" dt="2022-10-03T08:27:36.820" v="5725" actId="113"/>
          <ac:spMkLst>
            <pc:docMk/>
            <pc:sldMk cId="2614791593" sldId="261"/>
            <ac:spMk id="24" creationId="{00000000-0000-0000-0000-000000000000}"/>
          </ac:spMkLst>
        </pc:spChg>
      </pc:sldChg>
      <pc:sldChg chg="del">
        <pc:chgData name="Helen Mathie" userId="f90e3f03-5306-4525-b608-2587ad6ecc58" providerId="ADAL" clId="{273CDBE7-635D-41B9-B660-5870475E8CB6}" dt="2022-10-02T18:05:57.327" v="0" actId="2696"/>
        <pc:sldMkLst>
          <pc:docMk/>
          <pc:sldMk cId="3609531613" sldId="263"/>
        </pc:sldMkLst>
      </pc:sldChg>
      <pc:sldChg chg="addSp delSp modSp add mod">
        <pc:chgData name="Helen Mathie" userId="f90e3f03-5306-4525-b608-2587ad6ecc58" providerId="ADAL" clId="{273CDBE7-635D-41B9-B660-5870475E8CB6}" dt="2022-10-02T18:34:04.718" v="2029" actId="1076"/>
        <pc:sldMkLst>
          <pc:docMk/>
          <pc:sldMk cId="3815519768" sldId="263"/>
        </pc:sldMkLst>
        <pc:spChg chg="add del mod">
          <ac:chgData name="Helen Mathie" userId="f90e3f03-5306-4525-b608-2587ad6ecc58" providerId="ADAL" clId="{273CDBE7-635D-41B9-B660-5870475E8CB6}" dt="2022-10-02T18:31:26.719" v="1921" actId="478"/>
          <ac:spMkLst>
            <pc:docMk/>
            <pc:sldMk cId="3815519768" sldId="263"/>
            <ac:spMk id="3" creationId="{59C39C23-5CD9-D070-E26B-6FC61A17DC2D}"/>
          </ac:spMkLst>
        </pc:spChg>
        <pc:spChg chg="mod">
          <ac:chgData name="Helen Mathie" userId="f90e3f03-5306-4525-b608-2587ad6ecc58" providerId="ADAL" clId="{273CDBE7-635D-41B9-B660-5870475E8CB6}" dt="2022-10-02T18:33:29.615" v="1978" actId="6549"/>
          <ac:spMkLst>
            <pc:docMk/>
            <pc:sldMk cId="3815519768" sldId="263"/>
            <ac:spMk id="5" creationId="{00000000-0000-0000-0000-000000000000}"/>
          </ac:spMkLst>
        </pc:spChg>
        <pc:spChg chg="mod">
          <ac:chgData name="Helen Mathie" userId="f90e3f03-5306-4525-b608-2587ad6ecc58" providerId="ADAL" clId="{273CDBE7-635D-41B9-B660-5870475E8CB6}" dt="2022-10-02T18:33:41.420" v="1995" actId="20577"/>
          <ac:spMkLst>
            <pc:docMk/>
            <pc:sldMk cId="3815519768" sldId="263"/>
            <ac:spMk id="7" creationId="{00000000-0000-0000-0000-000000000000}"/>
          </ac:spMkLst>
        </pc:spChg>
        <pc:spChg chg="del">
          <ac:chgData name="Helen Mathie" userId="f90e3f03-5306-4525-b608-2587ad6ecc58" providerId="ADAL" clId="{273CDBE7-635D-41B9-B660-5870475E8CB6}" dt="2022-10-02T18:31:25.034" v="1920" actId="478"/>
          <ac:spMkLst>
            <pc:docMk/>
            <pc:sldMk cId="3815519768" sldId="263"/>
            <ac:spMk id="8" creationId="{00000000-0000-0000-0000-000000000000}"/>
          </ac:spMkLst>
        </pc:spChg>
        <pc:spChg chg="add del mod">
          <ac:chgData name="Helen Mathie" userId="f90e3f03-5306-4525-b608-2587ad6ecc58" providerId="ADAL" clId="{273CDBE7-635D-41B9-B660-5870475E8CB6}" dt="2022-10-02T18:31:45.612" v="1924" actId="478"/>
          <ac:spMkLst>
            <pc:docMk/>
            <pc:sldMk cId="3815519768" sldId="263"/>
            <ac:spMk id="9" creationId="{A07D2036-71B7-526D-A74F-2A7BF5000E78}"/>
          </ac:spMkLst>
        </pc:spChg>
        <pc:spChg chg="del">
          <ac:chgData name="Helen Mathie" userId="f90e3f03-5306-4525-b608-2587ad6ecc58" providerId="ADAL" clId="{273CDBE7-635D-41B9-B660-5870475E8CB6}" dt="2022-10-02T18:31:23.732" v="1919" actId="478"/>
          <ac:spMkLst>
            <pc:docMk/>
            <pc:sldMk cId="3815519768" sldId="263"/>
            <ac:spMk id="10" creationId="{00000000-0000-0000-0000-000000000000}"/>
          </ac:spMkLst>
        </pc:spChg>
        <pc:spChg chg="add mod">
          <ac:chgData name="Helen Mathie" userId="f90e3f03-5306-4525-b608-2587ad6ecc58" providerId="ADAL" clId="{273CDBE7-635D-41B9-B660-5870475E8CB6}" dt="2022-10-02T18:34:04.718" v="2029" actId="1076"/>
          <ac:spMkLst>
            <pc:docMk/>
            <pc:sldMk cId="3815519768" sldId="263"/>
            <ac:spMk id="12" creationId="{28768A1F-A5E6-E06B-AA2C-F024177C93C2}"/>
          </ac:spMkLst>
        </pc:spChg>
        <pc:graphicFrameChg chg="add mod">
          <ac:chgData name="Helen Mathie" userId="f90e3f03-5306-4525-b608-2587ad6ecc58" providerId="ADAL" clId="{273CDBE7-635D-41B9-B660-5870475E8CB6}" dt="2022-10-02T18:32:55.343" v="1937" actId="403"/>
          <ac:graphicFrameMkLst>
            <pc:docMk/>
            <pc:sldMk cId="3815519768" sldId="263"/>
            <ac:graphicFrameMk id="11" creationId="{EFD197F6-8067-B47F-1A1A-576E48670E8E}"/>
          </ac:graphicFrameMkLst>
        </pc:graphicFrameChg>
      </pc:sldChg>
      <pc:sldChg chg="add del">
        <pc:chgData name="Helen Mathie" userId="f90e3f03-5306-4525-b608-2587ad6ecc58" providerId="ADAL" clId="{273CDBE7-635D-41B9-B660-5870475E8CB6}" dt="2022-10-02T18:34:18.681" v="2031" actId="2696"/>
        <pc:sldMkLst>
          <pc:docMk/>
          <pc:sldMk cId="1288014831" sldId="264"/>
        </pc:sldMkLst>
      </pc:sldChg>
      <pc:sldChg chg="modSp mod">
        <pc:chgData name="Helen Mathie" userId="f90e3f03-5306-4525-b608-2587ad6ecc58" providerId="ADAL" clId="{273CDBE7-635D-41B9-B660-5870475E8CB6}" dt="2022-10-02T18:46:36.739" v="2880" actId="6549"/>
        <pc:sldMkLst>
          <pc:docMk/>
          <pc:sldMk cId="1404628966" sldId="264"/>
        </pc:sldMkLst>
        <pc:spChg chg="mod">
          <ac:chgData name="Helen Mathie" userId="f90e3f03-5306-4525-b608-2587ad6ecc58" providerId="ADAL" clId="{273CDBE7-635D-41B9-B660-5870475E8CB6}" dt="2022-10-02T18:43:13.777" v="2647" actId="5793"/>
          <ac:spMkLst>
            <pc:docMk/>
            <pc:sldMk cId="1404628966" sldId="264"/>
            <ac:spMk id="2" creationId="{00000000-0000-0000-0000-000000000000}"/>
          </ac:spMkLst>
        </pc:spChg>
        <pc:spChg chg="mod">
          <ac:chgData name="Helen Mathie" userId="f90e3f03-5306-4525-b608-2587ad6ecc58" providerId="ADAL" clId="{273CDBE7-635D-41B9-B660-5870475E8CB6}" dt="2022-10-02T18:34:28.011" v="2056" actId="20577"/>
          <ac:spMkLst>
            <pc:docMk/>
            <pc:sldMk cId="1404628966" sldId="264"/>
            <ac:spMk id="9" creationId="{00000000-0000-0000-0000-000000000000}"/>
          </ac:spMkLst>
        </pc:spChg>
        <pc:spChg chg="mod">
          <ac:chgData name="Helen Mathie" userId="f90e3f03-5306-4525-b608-2587ad6ecc58" providerId="ADAL" clId="{273CDBE7-635D-41B9-B660-5870475E8CB6}" dt="2022-10-02T18:46:36.739" v="2880" actId="6549"/>
          <ac:spMkLst>
            <pc:docMk/>
            <pc:sldMk cId="1404628966" sldId="264"/>
            <ac:spMk id="13" creationId="{8D1BFEAC-D6CB-1955-793E-7080DAE4DF19}"/>
          </ac:spMkLst>
        </pc:spChg>
      </pc:sldChg>
      <pc:sldChg chg="modSp add mod">
        <pc:chgData name="Helen Mathie" userId="f90e3f03-5306-4525-b608-2587ad6ecc58" providerId="ADAL" clId="{273CDBE7-635D-41B9-B660-5870475E8CB6}" dt="2022-10-02T19:19:21.309" v="5096" actId="114"/>
        <pc:sldMkLst>
          <pc:docMk/>
          <pc:sldMk cId="46251049" sldId="265"/>
        </pc:sldMkLst>
        <pc:spChg chg="mod">
          <ac:chgData name="Helen Mathie" userId="f90e3f03-5306-4525-b608-2587ad6ecc58" providerId="ADAL" clId="{273CDBE7-635D-41B9-B660-5870475E8CB6}" dt="2022-10-02T19:19:00.078" v="5095" actId="6549"/>
          <ac:spMkLst>
            <pc:docMk/>
            <pc:sldMk cId="46251049" sldId="265"/>
            <ac:spMk id="2" creationId="{00000000-0000-0000-0000-000000000000}"/>
          </ac:spMkLst>
        </pc:spChg>
        <pc:spChg chg="mod">
          <ac:chgData name="Helen Mathie" userId="f90e3f03-5306-4525-b608-2587ad6ecc58" providerId="ADAL" clId="{273CDBE7-635D-41B9-B660-5870475E8CB6}" dt="2022-10-02T18:44:31.790" v="2728" actId="20577"/>
          <ac:spMkLst>
            <pc:docMk/>
            <pc:sldMk cId="46251049" sldId="265"/>
            <ac:spMk id="9" creationId="{00000000-0000-0000-0000-000000000000}"/>
          </ac:spMkLst>
        </pc:spChg>
        <pc:spChg chg="mod">
          <ac:chgData name="Helen Mathie" userId="f90e3f03-5306-4525-b608-2587ad6ecc58" providerId="ADAL" clId="{273CDBE7-635D-41B9-B660-5870475E8CB6}" dt="2022-10-02T19:19:21.309" v="5096" actId="114"/>
          <ac:spMkLst>
            <pc:docMk/>
            <pc:sldMk cId="46251049" sldId="265"/>
            <ac:spMk id="13" creationId="{8D1BFEAC-D6CB-1955-793E-7080DAE4DF19}"/>
          </ac:spMkLst>
        </pc:spChg>
      </pc:sldChg>
      <pc:sldChg chg="modSp mod">
        <pc:chgData name="Helen Mathie" userId="f90e3f03-5306-4525-b608-2587ad6ecc58" providerId="ADAL" clId="{273CDBE7-635D-41B9-B660-5870475E8CB6}" dt="2022-10-03T08:25:13.024" v="5567" actId="20577"/>
        <pc:sldMkLst>
          <pc:docMk/>
          <pc:sldMk cId="382048410" sldId="266"/>
        </pc:sldMkLst>
        <pc:spChg chg="mod">
          <ac:chgData name="Helen Mathie" userId="f90e3f03-5306-4525-b608-2587ad6ecc58" providerId="ADAL" clId="{273CDBE7-635D-41B9-B660-5870475E8CB6}" dt="2022-10-03T08:25:13.024" v="5567" actId="20577"/>
          <ac:spMkLst>
            <pc:docMk/>
            <pc:sldMk cId="382048410" sldId="266"/>
            <ac:spMk id="2" creationId="{00000000-0000-0000-0000-000000000000}"/>
          </ac:spMkLst>
        </pc:spChg>
        <pc:spChg chg="mod">
          <ac:chgData name="Helen Mathie" userId="f90e3f03-5306-4525-b608-2587ad6ecc58" providerId="ADAL" clId="{273CDBE7-635D-41B9-B660-5870475E8CB6}" dt="2022-10-02T19:04:01.264" v="4120" actId="20577"/>
          <ac:spMkLst>
            <pc:docMk/>
            <pc:sldMk cId="382048410" sldId="266"/>
            <ac:spMk id="9" creationId="{00000000-0000-0000-0000-000000000000}"/>
          </ac:spMkLst>
        </pc:spChg>
        <pc:spChg chg="mod">
          <ac:chgData name="Helen Mathie" userId="f90e3f03-5306-4525-b608-2587ad6ecc58" providerId="ADAL" clId="{273CDBE7-635D-41B9-B660-5870475E8CB6}" dt="2022-10-02T19:15:40.367" v="4998" actId="6549"/>
          <ac:spMkLst>
            <pc:docMk/>
            <pc:sldMk cId="382048410" sldId="266"/>
            <ac:spMk id="11" creationId="{00000000-0000-0000-0000-000000000000}"/>
          </ac:spMkLst>
        </pc:spChg>
        <pc:spChg chg="mod">
          <ac:chgData name="Helen Mathie" userId="f90e3f03-5306-4525-b608-2587ad6ecc58" providerId="ADAL" clId="{273CDBE7-635D-41B9-B660-5870475E8CB6}" dt="2022-10-03T08:23:59.239" v="5448" actId="14100"/>
          <ac:spMkLst>
            <pc:docMk/>
            <pc:sldMk cId="382048410" sldId="266"/>
            <ac:spMk id="13" creationId="{8D1BFEAC-D6CB-1955-793E-7080DAE4DF19}"/>
          </ac:spMkLst>
        </pc:spChg>
      </pc:sldChg>
      <pc:sldChg chg="add del">
        <pc:chgData name="Helen Mathie" userId="f90e3f03-5306-4525-b608-2587ad6ecc58" providerId="ADAL" clId="{273CDBE7-635D-41B9-B660-5870475E8CB6}" dt="2022-10-02T19:03:21.260" v="4003" actId="2696"/>
        <pc:sldMkLst>
          <pc:docMk/>
          <pc:sldMk cId="887981363" sldId="266"/>
        </pc:sldMkLst>
      </pc:sldChg>
      <pc:sldChg chg="modSp add del mod">
        <pc:chgData name="Helen Mathie" userId="f90e3f03-5306-4525-b608-2587ad6ecc58" providerId="ADAL" clId="{273CDBE7-635D-41B9-B660-5870475E8CB6}" dt="2022-10-02T19:03:16.332" v="4001" actId="2696"/>
        <pc:sldMkLst>
          <pc:docMk/>
          <pc:sldMk cId="3845120703" sldId="266"/>
        </pc:sldMkLst>
        <pc:spChg chg="mod">
          <ac:chgData name="Helen Mathie" userId="f90e3f03-5306-4525-b608-2587ad6ecc58" providerId="ADAL" clId="{273CDBE7-635D-41B9-B660-5870475E8CB6}" dt="2022-10-02T18:53:54.942" v="3469" actId="1076"/>
          <ac:spMkLst>
            <pc:docMk/>
            <pc:sldMk cId="3845120703" sldId="266"/>
            <ac:spMk id="2" creationId="{00000000-0000-0000-0000-000000000000}"/>
          </ac:spMkLst>
        </pc:spChg>
        <pc:spChg chg="mod">
          <ac:chgData name="Helen Mathie" userId="f90e3f03-5306-4525-b608-2587ad6ecc58" providerId="ADAL" clId="{273CDBE7-635D-41B9-B660-5870475E8CB6}" dt="2022-10-02T18:54:02.329" v="3470" actId="21"/>
          <ac:spMkLst>
            <pc:docMk/>
            <pc:sldMk cId="3845120703" sldId="266"/>
            <ac:spMk id="9" creationId="{00000000-0000-0000-0000-000000000000}"/>
          </ac:spMkLst>
        </pc:spChg>
      </pc:sldChg>
      <pc:sldChg chg="addSp delSp modSp add mod">
        <pc:chgData name="Helen Mathie" userId="f90e3f03-5306-4525-b608-2587ad6ecc58" providerId="ADAL" clId="{273CDBE7-635D-41B9-B660-5870475E8CB6}" dt="2022-10-02T19:18:21.243" v="5094" actId="20577"/>
        <pc:sldMkLst>
          <pc:docMk/>
          <pc:sldMk cId="2066932264" sldId="267"/>
        </pc:sldMkLst>
        <pc:spChg chg="del">
          <ac:chgData name="Helen Mathie" userId="f90e3f03-5306-4525-b608-2587ad6ecc58" providerId="ADAL" clId="{273CDBE7-635D-41B9-B660-5870475E8CB6}" dt="2022-10-02T19:17:32.447" v="5050" actId="478"/>
          <ac:spMkLst>
            <pc:docMk/>
            <pc:sldMk cId="2066932264" sldId="267"/>
            <ac:spMk id="2" creationId="{00000000-0000-0000-0000-000000000000}"/>
          </ac:spMkLst>
        </pc:spChg>
        <pc:spChg chg="add del mod">
          <ac:chgData name="Helen Mathie" userId="f90e3f03-5306-4525-b608-2587ad6ecc58" providerId="ADAL" clId="{273CDBE7-635D-41B9-B660-5870475E8CB6}" dt="2022-10-02T19:17:35.217" v="5052" actId="478"/>
          <ac:spMkLst>
            <pc:docMk/>
            <pc:sldMk cId="2066932264" sldId="267"/>
            <ac:spMk id="4" creationId="{C860CF0A-3993-5CCD-E31F-F2126E75950A}"/>
          </ac:spMkLst>
        </pc:spChg>
        <pc:spChg chg="add mod">
          <ac:chgData name="Helen Mathie" userId="f90e3f03-5306-4525-b608-2587ad6ecc58" providerId="ADAL" clId="{273CDBE7-635D-41B9-B660-5870475E8CB6}" dt="2022-10-02T19:18:21.243" v="5094" actId="20577"/>
          <ac:spMkLst>
            <pc:docMk/>
            <pc:sldMk cId="2066932264" sldId="267"/>
            <ac:spMk id="6" creationId="{930F1AF1-EF50-85AB-6670-C3B7D0F17F23}"/>
          </ac:spMkLst>
        </pc:spChg>
        <pc:spChg chg="mod">
          <ac:chgData name="Helen Mathie" userId="f90e3f03-5306-4525-b608-2587ad6ecc58" providerId="ADAL" clId="{273CDBE7-635D-41B9-B660-5870475E8CB6}" dt="2022-10-02T19:17:25.721" v="5049" actId="20577"/>
          <ac:spMkLst>
            <pc:docMk/>
            <pc:sldMk cId="2066932264" sldId="267"/>
            <ac:spMk id="9" creationId="{00000000-0000-0000-0000-000000000000}"/>
          </ac:spMkLst>
        </pc:spChg>
        <pc:spChg chg="del">
          <ac:chgData name="Helen Mathie" userId="f90e3f03-5306-4525-b608-2587ad6ecc58" providerId="ADAL" clId="{273CDBE7-635D-41B9-B660-5870475E8CB6}" dt="2022-10-02T19:17:33.482" v="5051" actId="478"/>
          <ac:spMkLst>
            <pc:docMk/>
            <pc:sldMk cId="2066932264" sldId="267"/>
            <ac:spMk id="13" creationId="{8D1BFEAC-D6CB-1955-793E-7080DAE4DF19}"/>
          </ac:spMkLst>
        </pc:spChg>
        <pc:graphicFrameChg chg="add mod">
          <ac:chgData name="Helen Mathie" userId="f90e3f03-5306-4525-b608-2587ad6ecc58" providerId="ADAL" clId="{273CDBE7-635D-41B9-B660-5870475E8CB6}" dt="2022-10-02T19:17:47.016" v="5060" actId="113"/>
          <ac:graphicFrameMkLst>
            <pc:docMk/>
            <pc:sldMk cId="2066932264" sldId="267"/>
            <ac:graphicFrameMk id="5" creationId="{61979D94-FCC4-9917-231D-887E0B1AD547}"/>
          </ac:graphicFrameMkLst>
        </pc:graphicFrameChg>
      </pc:sldChg>
      <pc:sldChg chg="add del">
        <pc:chgData name="Helen Mathie" userId="f90e3f03-5306-4525-b608-2587ad6ecc58" providerId="ADAL" clId="{273CDBE7-635D-41B9-B660-5870475E8CB6}" dt="2022-10-02T19:03:12.777" v="4000" actId="2696"/>
        <pc:sldMkLst>
          <pc:docMk/>
          <pc:sldMk cId="2552105564" sldId="2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Graphs!$C$80</c:f>
              <c:strCache>
                <c:ptCount val="1"/>
                <c:pt idx="0">
                  <c:v>Already doing %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Graphs!$A$81:$A$88</c:f>
              <c:strCache>
                <c:ptCount val="8"/>
                <c:pt idx="0">
                  <c:v>Proactively contacting grantees to discuss impact on their work/programmes</c:v>
                </c:pt>
                <c:pt idx="1">
                  <c:v>Offering increase/uplifts to current one year grants</c:v>
                </c:pt>
                <c:pt idx="2">
                  <c:v>Offering increase/uplifts to current multi-year grants</c:v>
                </c:pt>
                <c:pt idx="3">
                  <c:v>Offer increased flexibility in terms of delivery and outcomes of current grants</c:v>
                </c:pt>
                <c:pt idx="4">
                  <c:v>Creating additional funding pots (eg hardship funds)</c:v>
                </c:pt>
                <c:pt idx="5">
                  <c:v>Making more funds available via grants to individuals</c:v>
                </c:pt>
                <c:pt idx="6">
                  <c:v>Making changes to application process to make it quicker</c:v>
                </c:pt>
                <c:pt idx="7">
                  <c:v>Making a greater % of our funding as core/unrestricted</c:v>
                </c:pt>
              </c:strCache>
            </c:strRef>
          </c:cat>
          <c:val>
            <c:numRef>
              <c:f>Graphs!$C$81:$C$88</c:f>
              <c:numCache>
                <c:formatCode>0%</c:formatCode>
                <c:ptCount val="8"/>
                <c:pt idx="0">
                  <c:v>0.55555555555555558</c:v>
                </c:pt>
                <c:pt idx="1">
                  <c:v>0.12962962962962962</c:v>
                </c:pt>
                <c:pt idx="2">
                  <c:v>0.12962962962962962</c:v>
                </c:pt>
                <c:pt idx="3">
                  <c:v>0.44444444444444442</c:v>
                </c:pt>
                <c:pt idx="4">
                  <c:v>0.20370370370370369</c:v>
                </c:pt>
                <c:pt idx="5">
                  <c:v>0.22222222222222221</c:v>
                </c:pt>
                <c:pt idx="6">
                  <c:v>0.20370370370370369</c:v>
                </c:pt>
                <c:pt idx="7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8D-4A7B-BDE4-3C6E4C7A956A}"/>
            </c:ext>
          </c:extLst>
        </c:ser>
        <c:ser>
          <c:idx val="3"/>
          <c:order val="3"/>
          <c:tx>
            <c:strRef>
              <c:f>Graphs!$E$80</c:f>
              <c:strCache>
                <c:ptCount val="1"/>
                <c:pt idx="0">
                  <c:v>Planning to do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Graphs!$A$81:$A$88</c:f>
              <c:strCache>
                <c:ptCount val="8"/>
                <c:pt idx="0">
                  <c:v>Proactively contacting grantees to discuss impact on their work/programmes</c:v>
                </c:pt>
                <c:pt idx="1">
                  <c:v>Offering increase/uplifts to current one year grants</c:v>
                </c:pt>
                <c:pt idx="2">
                  <c:v>Offering increase/uplifts to current multi-year grants</c:v>
                </c:pt>
                <c:pt idx="3">
                  <c:v>Offer increased flexibility in terms of delivery and outcomes of current grants</c:v>
                </c:pt>
                <c:pt idx="4">
                  <c:v>Creating additional funding pots (eg hardship funds)</c:v>
                </c:pt>
                <c:pt idx="5">
                  <c:v>Making more funds available via grants to individuals</c:v>
                </c:pt>
                <c:pt idx="6">
                  <c:v>Making changes to application process to make it quicker</c:v>
                </c:pt>
                <c:pt idx="7">
                  <c:v>Making a greater % of our funding as core/unrestricted</c:v>
                </c:pt>
              </c:strCache>
            </c:strRef>
          </c:cat>
          <c:val>
            <c:numRef>
              <c:f>Graphs!$E$81:$E$88</c:f>
              <c:numCache>
                <c:formatCode>0%</c:formatCode>
                <c:ptCount val="8"/>
                <c:pt idx="0">
                  <c:v>9.2592592592592587E-2</c:v>
                </c:pt>
                <c:pt idx="1">
                  <c:v>0.18518518518518517</c:v>
                </c:pt>
                <c:pt idx="2">
                  <c:v>0.24074074074074073</c:v>
                </c:pt>
                <c:pt idx="3">
                  <c:v>9.2592592592592587E-2</c:v>
                </c:pt>
                <c:pt idx="4">
                  <c:v>0.27777777777777779</c:v>
                </c:pt>
                <c:pt idx="5">
                  <c:v>3.7037037037037035E-2</c:v>
                </c:pt>
                <c:pt idx="6">
                  <c:v>0.14814814814814814</c:v>
                </c:pt>
                <c:pt idx="7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8D-4A7B-BDE4-3C6E4C7A95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89694384"/>
        <c:axId val="208969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Graphs!$B$80</c15:sqref>
                        </c15:formulaRef>
                      </c:ext>
                    </c:extLst>
                    <c:strCache>
                      <c:ptCount val="1"/>
                      <c:pt idx="0">
                        <c:v>Already doing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Graphs!$A$81:$A$88</c15:sqref>
                        </c15:formulaRef>
                      </c:ext>
                    </c:extLst>
                    <c:strCache>
                      <c:ptCount val="8"/>
                      <c:pt idx="0">
                        <c:v>Proactively contacting grantees to discuss impact on their work/programmes</c:v>
                      </c:pt>
                      <c:pt idx="1">
                        <c:v>Offering increase/uplifts to current one year grants</c:v>
                      </c:pt>
                      <c:pt idx="2">
                        <c:v>Offering increase/uplifts to current multi-year grants</c:v>
                      </c:pt>
                      <c:pt idx="3">
                        <c:v>Offer increased flexibility in terms of delivery and outcomes of current grants</c:v>
                      </c:pt>
                      <c:pt idx="4">
                        <c:v>Creating additional funding pots (eg hardship funds)</c:v>
                      </c:pt>
                      <c:pt idx="5">
                        <c:v>Making more funds available via grants to individuals</c:v>
                      </c:pt>
                      <c:pt idx="6">
                        <c:v>Making changes to application process to make it quicker</c:v>
                      </c:pt>
                      <c:pt idx="7">
                        <c:v>Making a greater % of our funding as core/unrestricted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Graphs!$B$81:$B$88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30</c:v>
                      </c:pt>
                      <c:pt idx="1">
                        <c:v>7</c:v>
                      </c:pt>
                      <c:pt idx="2">
                        <c:v>7</c:v>
                      </c:pt>
                      <c:pt idx="3">
                        <c:v>24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11</c:v>
                      </c:pt>
                      <c:pt idx="7">
                        <c:v>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48D-4A7B-BDE4-3C6E4C7A956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Graphs!$D$80</c15:sqref>
                        </c15:formulaRef>
                      </c:ext>
                    </c:extLst>
                    <c:strCache>
                      <c:ptCount val="1"/>
                      <c:pt idx="0">
                        <c:v>Planning to do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Graphs!$A$81:$A$88</c15:sqref>
                        </c15:formulaRef>
                      </c:ext>
                    </c:extLst>
                    <c:strCache>
                      <c:ptCount val="8"/>
                      <c:pt idx="0">
                        <c:v>Proactively contacting grantees to discuss impact on their work/programmes</c:v>
                      </c:pt>
                      <c:pt idx="1">
                        <c:v>Offering increase/uplifts to current one year grants</c:v>
                      </c:pt>
                      <c:pt idx="2">
                        <c:v>Offering increase/uplifts to current multi-year grants</c:v>
                      </c:pt>
                      <c:pt idx="3">
                        <c:v>Offer increased flexibility in terms of delivery and outcomes of current grants</c:v>
                      </c:pt>
                      <c:pt idx="4">
                        <c:v>Creating additional funding pots (eg hardship funds)</c:v>
                      </c:pt>
                      <c:pt idx="5">
                        <c:v>Making more funds available via grants to individuals</c:v>
                      </c:pt>
                      <c:pt idx="6">
                        <c:v>Making changes to application process to make it quicker</c:v>
                      </c:pt>
                      <c:pt idx="7">
                        <c:v>Making a greater % of our funding as core/unrestricted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Graphs!$D$81:$D$88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5</c:v>
                      </c:pt>
                      <c:pt idx="1">
                        <c:v>10</c:v>
                      </c:pt>
                      <c:pt idx="2">
                        <c:v>13</c:v>
                      </c:pt>
                      <c:pt idx="3">
                        <c:v>5</c:v>
                      </c:pt>
                      <c:pt idx="4">
                        <c:v>15</c:v>
                      </c:pt>
                      <c:pt idx="5">
                        <c:v>2</c:v>
                      </c:pt>
                      <c:pt idx="6">
                        <c:v>8</c:v>
                      </c:pt>
                      <c:pt idx="7">
                        <c:v>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48D-4A7B-BDE4-3C6E4C7A956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Graphs!$F$80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Graphs!$A$81:$A$88</c15:sqref>
                        </c15:formulaRef>
                      </c:ext>
                    </c:extLst>
                    <c:strCache>
                      <c:ptCount val="8"/>
                      <c:pt idx="0">
                        <c:v>Proactively contacting grantees to discuss impact on their work/programmes</c:v>
                      </c:pt>
                      <c:pt idx="1">
                        <c:v>Offering increase/uplifts to current one year grants</c:v>
                      </c:pt>
                      <c:pt idx="2">
                        <c:v>Offering increase/uplifts to current multi-year grants</c:v>
                      </c:pt>
                      <c:pt idx="3">
                        <c:v>Offer increased flexibility in terms of delivery and outcomes of current grants</c:v>
                      </c:pt>
                      <c:pt idx="4">
                        <c:v>Creating additional funding pots (eg hardship funds)</c:v>
                      </c:pt>
                      <c:pt idx="5">
                        <c:v>Making more funds available via grants to individuals</c:v>
                      </c:pt>
                      <c:pt idx="6">
                        <c:v>Making changes to application process to make it quicker</c:v>
                      </c:pt>
                      <c:pt idx="7">
                        <c:v>Making a greater % of our funding as core/unrestricted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Graphs!$F$81:$F$88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54</c:v>
                      </c:pt>
                      <c:pt idx="1">
                        <c:v>54</c:v>
                      </c:pt>
                      <c:pt idx="2">
                        <c:v>54</c:v>
                      </c:pt>
                      <c:pt idx="3">
                        <c:v>54</c:v>
                      </c:pt>
                      <c:pt idx="4">
                        <c:v>54</c:v>
                      </c:pt>
                      <c:pt idx="5">
                        <c:v>54</c:v>
                      </c:pt>
                      <c:pt idx="6">
                        <c:v>54</c:v>
                      </c:pt>
                      <c:pt idx="7">
                        <c:v>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48D-4A7B-BDE4-3C6E4C7A956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Graphs!$G$80</c15:sqref>
                        </c15:formulaRef>
                      </c:ext>
                    </c:extLst>
                    <c:strCache>
                      <c:ptCount val="1"/>
                      <c:pt idx="0">
                        <c:v>Total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Graphs!$A$81:$A$88</c15:sqref>
                        </c15:formulaRef>
                      </c:ext>
                    </c:extLst>
                    <c:strCache>
                      <c:ptCount val="8"/>
                      <c:pt idx="0">
                        <c:v>Proactively contacting grantees to discuss impact on their work/programmes</c:v>
                      </c:pt>
                      <c:pt idx="1">
                        <c:v>Offering increase/uplifts to current one year grants</c:v>
                      </c:pt>
                      <c:pt idx="2">
                        <c:v>Offering increase/uplifts to current multi-year grants</c:v>
                      </c:pt>
                      <c:pt idx="3">
                        <c:v>Offer increased flexibility in terms of delivery and outcomes of current grants</c:v>
                      </c:pt>
                      <c:pt idx="4">
                        <c:v>Creating additional funding pots (eg hardship funds)</c:v>
                      </c:pt>
                      <c:pt idx="5">
                        <c:v>Making more funds available via grants to individuals</c:v>
                      </c:pt>
                      <c:pt idx="6">
                        <c:v>Making changes to application process to make it quicker</c:v>
                      </c:pt>
                      <c:pt idx="7">
                        <c:v>Making a greater % of our funding as core/unrestricted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Graphs!$G$81:$G$88</c15:sqref>
                        </c15:formulaRef>
                      </c:ext>
                    </c:extLst>
                    <c:numCache>
                      <c:formatCode>0%</c:formatCode>
                      <c:ptCount val="8"/>
                      <c:pt idx="0">
                        <c:v>0.64814814814814814</c:v>
                      </c:pt>
                      <c:pt idx="1">
                        <c:v>0.31481481481481477</c:v>
                      </c:pt>
                      <c:pt idx="2">
                        <c:v>0.37037037037037035</c:v>
                      </c:pt>
                      <c:pt idx="3">
                        <c:v>0.53703703703703698</c:v>
                      </c:pt>
                      <c:pt idx="4">
                        <c:v>0.48148148148148151</c:v>
                      </c:pt>
                      <c:pt idx="5">
                        <c:v>0.25925925925925924</c:v>
                      </c:pt>
                      <c:pt idx="6">
                        <c:v>0.35185185185185186</c:v>
                      </c:pt>
                      <c:pt idx="7">
                        <c:v>0.33333333333333331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48D-4A7B-BDE4-3C6E4C7A956A}"/>
                  </c:ext>
                </c:extLst>
              </c15:ser>
            </c15:filteredBarSeries>
          </c:ext>
        </c:extLst>
      </c:barChart>
      <c:catAx>
        <c:axId val="208969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694800"/>
        <c:crosses val="autoZero"/>
        <c:auto val="1"/>
        <c:lblAlgn val="ctr"/>
        <c:lblOffset val="100"/>
        <c:noMultiLvlLbl val="0"/>
      </c:catAx>
      <c:valAx>
        <c:axId val="208969480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69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[2022.09.12 - Survey results Cost of living crisis and funders response.xlsx]Graphs!PivotTable10</c:name>
    <c:fmtId val="11"/>
  </c:pivotSource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Graphs!$B$70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Graphs!$A$71:$A$77</c:f>
              <c:strCache>
                <c:ptCount val="6"/>
                <c:pt idx="0">
                  <c:v>Other (please specify)</c:v>
                </c:pt>
                <c:pt idx="1">
                  <c:v>Increase our grant making activity overall</c:v>
                </c:pt>
                <c:pt idx="2">
                  <c:v>No planned changes</c:v>
                </c:pt>
                <c:pt idx="3">
                  <c:v>Draw down more of our endowments</c:v>
                </c:pt>
                <c:pt idx="4">
                  <c:v>Change types of activity we are funding</c:v>
                </c:pt>
                <c:pt idx="5">
                  <c:v>Make fewer, but larger, grants</c:v>
                </c:pt>
              </c:strCache>
            </c:strRef>
          </c:cat>
          <c:val>
            <c:numRef>
              <c:f>Graphs!$B$71:$B$77</c:f>
              <c:numCache>
                <c:formatCode>0%</c:formatCode>
                <c:ptCount val="6"/>
                <c:pt idx="0">
                  <c:v>0.30769230769230771</c:v>
                </c:pt>
                <c:pt idx="1">
                  <c:v>0.26923076923076922</c:v>
                </c:pt>
                <c:pt idx="2">
                  <c:v>0.17307692307692307</c:v>
                </c:pt>
                <c:pt idx="3">
                  <c:v>0.11538461538461539</c:v>
                </c:pt>
                <c:pt idx="4">
                  <c:v>0.11538461538461539</c:v>
                </c:pt>
                <c:pt idx="5">
                  <c:v>1.9230769230769232E-2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C-4F9E-880C-5D8EEF1177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0186144"/>
        <c:axId val="670189888"/>
      </c:barChart>
      <c:catAx>
        <c:axId val="6701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189888"/>
        <c:crosses val="autoZero"/>
        <c:auto val="1"/>
        <c:lblAlgn val="ctr"/>
        <c:lblOffset val="100"/>
        <c:noMultiLvlLbl val="0"/>
      </c:catAx>
      <c:valAx>
        <c:axId val="6701898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18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FD8EA-BEAD-4BEE-894D-525802088781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BDCC9-8943-4059-ABE8-6FF421A6E4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41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 bwMode="gray">
          <a:xfrm>
            <a:off x="-1" y="0"/>
            <a:ext cx="12192765" cy="6858000"/>
            <a:chOff x="-1" y="0"/>
            <a:chExt cx="12192765" cy="68580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" t="1638" r="22611" b="1638"/>
            <a:stretch/>
          </p:blipFill>
          <p:spPr bwMode="gray">
            <a:xfrm>
              <a:off x="-1" y="0"/>
              <a:ext cx="12192765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865" b="6005"/>
            <a:stretch/>
          </p:blipFill>
          <p:spPr bwMode="gray">
            <a:xfrm>
              <a:off x="6550478" y="695559"/>
              <a:ext cx="5641522" cy="616244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947738" y="1830388"/>
            <a:ext cx="5076825" cy="1218795"/>
          </a:xfrm>
        </p:spPr>
        <p:txBody>
          <a:bodyPr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document title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947738" y="485794"/>
            <a:ext cx="1030287" cy="855644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47738" y="5715000"/>
            <a:ext cx="2538000" cy="3429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londonfunders.org.uk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47738" y="3162300"/>
            <a:ext cx="5076825" cy="1295400"/>
          </a:xfrm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document subheading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9767" y="5753100"/>
            <a:ext cx="2414796" cy="3429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7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227225461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97" userDrawn="1">
          <p15:clr>
            <a:srgbClr val="F26B43"/>
          </p15:clr>
        </p15:guide>
        <p15:guide id="2" pos="3795" userDrawn="1">
          <p15:clr>
            <a:srgbClr val="F26B43"/>
          </p15:clr>
        </p15:guide>
        <p15:guide id="3" orient="horz" pos="1207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orient="horz" pos="845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1" y="428"/>
            <a:ext cx="12192765" cy="68575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1638" r="22611" b="1638"/>
          <a:stretch/>
        </p:blipFill>
        <p:spPr bwMode="gray">
          <a:xfrm>
            <a:off x="-1" y="0"/>
            <a:ext cx="1219276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874713" y="3760806"/>
            <a:ext cx="1030287" cy="8556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74713" y="5953125"/>
            <a:ext cx="5427027" cy="3429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web address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080453" y="5155496"/>
            <a:ext cx="5221287" cy="276999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phone number</a:t>
            </a: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874713" y="5155496"/>
            <a:ext cx="13305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>
                <a:solidFill>
                  <a:schemeClr val="bg1"/>
                </a:solidFill>
                <a:latin typeface="Calibre Semibold" panose="020B0703030202060203" pitchFamily="34" charset="0"/>
              </a:rPr>
              <a:t>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080453" y="5475536"/>
            <a:ext cx="5221287" cy="276999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phone number</a:t>
            </a: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874713" y="5475536"/>
            <a:ext cx="118622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>
                <a:solidFill>
                  <a:schemeClr val="bg1"/>
                </a:solidFill>
                <a:latin typeface="Calibre Semibold" panose="020B0703030202060203" pitchFamily="34" charset="0"/>
              </a:rPr>
              <a:t>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291513" y="3086100"/>
            <a:ext cx="2628900" cy="2981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3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body text</a:t>
            </a:r>
          </a:p>
          <a:p>
            <a:pPr lvl="1"/>
            <a:r>
              <a:rPr lang="en-US"/>
              <a:t>Click to edit heading text</a:t>
            </a:r>
          </a:p>
        </p:txBody>
      </p:sp>
      <p:sp>
        <p:nvSpPr>
          <p:cNvPr id="24" name="Freeform 23"/>
          <p:cNvSpPr/>
          <p:nvPr userDrawn="1"/>
        </p:nvSpPr>
        <p:spPr bwMode="gray">
          <a:xfrm rot="5400000">
            <a:off x="7931027" y="2812804"/>
            <a:ext cx="430460" cy="430460"/>
          </a:xfrm>
          <a:custGeom>
            <a:avLst/>
            <a:gdLst>
              <a:gd name="connsiteX0" fmla="*/ 0 w 430460"/>
              <a:gd name="connsiteY0" fmla="*/ 430460 h 430460"/>
              <a:gd name="connsiteX1" fmla="*/ 0 w 430460"/>
              <a:gd name="connsiteY1" fmla="*/ 0 h 430460"/>
              <a:gd name="connsiteX2" fmla="*/ 17999 w 430460"/>
              <a:gd name="connsiteY2" fmla="*/ 0 h 430460"/>
              <a:gd name="connsiteX3" fmla="*/ 17999 w 430460"/>
              <a:gd name="connsiteY3" fmla="*/ 412461 h 430460"/>
              <a:gd name="connsiteX4" fmla="*/ 430460 w 430460"/>
              <a:gd name="connsiteY4" fmla="*/ 412461 h 430460"/>
              <a:gd name="connsiteX5" fmla="*/ 430460 w 430460"/>
              <a:gd name="connsiteY5" fmla="*/ 430460 h 43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460" h="430460">
                <a:moveTo>
                  <a:pt x="0" y="430460"/>
                </a:moveTo>
                <a:lnTo>
                  <a:pt x="0" y="0"/>
                </a:lnTo>
                <a:lnTo>
                  <a:pt x="17999" y="0"/>
                </a:lnTo>
                <a:lnTo>
                  <a:pt x="17999" y="412461"/>
                </a:lnTo>
                <a:lnTo>
                  <a:pt x="430460" y="412461"/>
                </a:lnTo>
                <a:lnTo>
                  <a:pt x="430460" y="430460"/>
                </a:lnTo>
                <a:close/>
              </a:path>
            </a:pathLst>
          </a:custGeom>
          <a:ln w="190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 userDrawn="1"/>
        </p:nvSpPr>
        <p:spPr bwMode="gray">
          <a:xfrm rot="16200000">
            <a:off x="10878743" y="5757615"/>
            <a:ext cx="430460" cy="430460"/>
          </a:xfrm>
          <a:custGeom>
            <a:avLst/>
            <a:gdLst>
              <a:gd name="connsiteX0" fmla="*/ 0 w 430460"/>
              <a:gd name="connsiteY0" fmla="*/ 430460 h 430460"/>
              <a:gd name="connsiteX1" fmla="*/ 0 w 430460"/>
              <a:gd name="connsiteY1" fmla="*/ 0 h 430460"/>
              <a:gd name="connsiteX2" fmla="*/ 17999 w 430460"/>
              <a:gd name="connsiteY2" fmla="*/ 0 h 430460"/>
              <a:gd name="connsiteX3" fmla="*/ 17999 w 430460"/>
              <a:gd name="connsiteY3" fmla="*/ 412461 h 430460"/>
              <a:gd name="connsiteX4" fmla="*/ 430460 w 430460"/>
              <a:gd name="connsiteY4" fmla="*/ 412461 h 430460"/>
              <a:gd name="connsiteX5" fmla="*/ 430460 w 430460"/>
              <a:gd name="connsiteY5" fmla="*/ 430460 h 43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460" h="430460">
                <a:moveTo>
                  <a:pt x="0" y="430460"/>
                </a:moveTo>
                <a:lnTo>
                  <a:pt x="0" y="0"/>
                </a:lnTo>
                <a:lnTo>
                  <a:pt x="17999" y="0"/>
                </a:lnTo>
                <a:lnTo>
                  <a:pt x="17999" y="412461"/>
                </a:lnTo>
                <a:lnTo>
                  <a:pt x="430460" y="412461"/>
                </a:lnTo>
                <a:lnTo>
                  <a:pt x="430460" y="430460"/>
                </a:lnTo>
                <a:close/>
              </a:path>
            </a:pathLst>
          </a:custGeom>
          <a:ln w="190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981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223" userDrawn="1">
          <p15:clr>
            <a:srgbClr val="F26B43"/>
          </p15:clr>
        </p15:guide>
        <p15:guide id="4" orient="horz" pos="3680" userDrawn="1">
          <p15:clr>
            <a:srgbClr val="F26B43"/>
          </p15:clr>
        </p15:guide>
        <p15:guide id="6" orient="horz" pos="1979" userDrawn="1">
          <p15:clr>
            <a:srgbClr val="F26B43"/>
          </p15:clr>
        </p15:guide>
        <p15:guide id="7" pos="6879" userDrawn="1">
          <p15:clr>
            <a:srgbClr val="F26B43"/>
          </p15:clr>
        </p15:guide>
        <p15:guide id="8" pos="551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1638" r="22611" b="1638"/>
          <a:stretch/>
        </p:blipFill>
        <p:spPr bwMode="gray">
          <a:xfrm>
            <a:off x="-1" y="0"/>
            <a:ext cx="121927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947738" y="1830388"/>
            <a:ext cx="6624638" cy="1218795"/>
          </a:xfrm>
        </p:spPr>
        <p:txBody>
          <a:bodyPr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document title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947738" y="485794"/>
            <a:ext cx="1030287" cy="855644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47738" y="5715000"/>
            <a:ext cx="2538000" cy="3429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londonfunders.org.uk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47738" y="3162300"/>
            <a:ext cx="6624638" cy="1295400"/>
          </a:xfrm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document subheading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9766" y="5753100"/>
            <a:ext cx="3999121" cy="3429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7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77752186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97">
          <p15:clr>
            <a:srgbClr val="F26B43"/>
          </p15:clr>
        </p15:guide>
        <p15:guide id="2" pos="4793" userDrawn="1">
          <p15:clr>
            <a:srgbClr val="F26B43"/>
          </p15:clr>
        </p15:guide>
        <p15:guide id="3" orient="horz" pos="1207">
          <p15:clr>
            <a:srgbClr val="F26B43"/>
          </p15:clr>
        </p15:guide>
        <p15:guide id="4" orient="horz" pos="3770">
          <p15:clr>
            <a:srgbClr val="F26B43"/>
          </p15:clr>
        </p15:guide>
        <p15:guide id="5" orient="horz" pos="845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/>
              <a:t>Click to edit heading title</a:t>
            </a:r>
          </a:p>
        </p:txBody>
      </p:sp>
    </p:spTree>
    <p:extLst>
      <p:ext uri="{BB962C8B-B14F-4D97-AF65-F5344CB8AC3E}">
        <p14:creationId xmlns:p14="http://schemas.microsoft.com/office/powerpoint/2010/main" val="4231965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26B43"/>
          </p15:clr>
        </p15:guide>
        <p15:guide id="2" pos="6879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Graphic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-1" y="2744788"/>
            <a:ext cx="4008439" cy="4113212"/>
          </a:xfrm>
          <a:noFill/>
        </p:spPr>
        <p:txBody>
          <a:bodyPr anchor="ctr"/>
          <a:lstStyle>
            <a:lvl1pPr algn="ctr">
              <a:tabLst/>
              <a:defRPr/>
            </a:lvl1pPr>
          </a:lstStyle>
          <a:p>
            <a:r>
              <a:rPr lang="en-GB"/>
              <a:t>Click on icon to</a:t>
            </a:r>
            <a:br>
              <a:rPr lang="en-GB"/>
            </a:br>
            <a:r>
              <a:rPr lang="en-GB"/>
              <a:t>add a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4295775" y="730250"/>
            <a:ext cx="6624638" cy="5365749"/>
          </a:xfrm>
        </p:spPr>
        <p:txBody>
          <a:bodyPr/>
          <a:lstStyle/>
          <a:p>
            <a:pPr lvl="0"/>
            <a:r>
              <a:rPr lang="en-US"/>
              <a:t>Click to edit body text</a:t>
            </a:r>
          </a:p>
          <a:p>
            <a:pPr lvl="1"/>
            <a:r>
              <a:rPr lang="en-US"/>
              <a:t>Click to edit heading text</a:t>
            </a:r>
          </a:p>
          <a:p>
            <a:pPr lvl="2"/>
            <a:r>
              <a:rPr lang="en-US"/>
              <a:t>Click to edit subheading text</a:t>
            </a:r>
          </a:p>
          <a:p>
            <a:pPr lvl="3"/>
            <a:r>
              <a:rPr lang="en-US"/>
              <a:t>Bullet level one</a:t>
            </a:r>
          </a:p>
          <a:p>
            <a:pPr lvl="4"/>
            <a:r>
              <a:rPr lang="en-US"/>
              <a:t>Bullet level two</a:t>
            </a:r>
          </a:p>
          <a:p>
            <a:pPr lvl="5"/>
            <a:r>
              <a:rPr lang="en-US"/>
              <a:t>Bullet level three</a:t>
            </a:r>
          </a:p>
          <a:p>
            <a:pPr lvl="6"/>
            <a:r>
              <a:rPr lang="en-US"/>
              <a:t>Number bullet level one</a:t>
            </a:r>
            <a:endParaRPr lang="en-GB"/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 bwMode="gray">
          <a:xfrm>
            <a:off x="839789" y="682859"/>
            <a:ext cx="3168650" cy="1024896"/>
          </a:xfrm>
        </p:spPr>
        <p:txBody>
          <a:bodyPr/>
          <a:lstStyle/>
          <a:p>
            <a:r>
              <a:rPr lang="en-GB"/>
              <a:t>Click to edit heading title</a:t>
            </a:r>
          </a:p>
        </p:txBody>
      </p:sp>
    </p:spTree>
    <p:extLst>
      <p:ext uri="{BB962C8B-B14F-4D97-AF65-F5344CB8AC3E}">
        <p14:creationId xmlns:p14="http://schemas.microsoft.com/office/powerpoint/2010/main" val="2434371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6" userDrawn="1">
          <p15:clr>
            <a:srgbClr val="F26B43"/>
          </p15:clr>
        </p15:guide>
        <p15:guide id="3" pos="2525" userDrawn="1">
          <p15:clr>
            <a:srgbClr val="F26B43"/>
          </p15:clr>
        </p15:guide>
        <p15:guide id="5" orient="horz" pos="1729" userDrawn="1">
          <p15:clr>
            <a:srgbClr val="A4A3A4"/>
          </p15:clr>
        </p15:guide>
        <p15:guide id="6" orient="horz" pos="459" userDrawn="1">
          <p15:clr>
            <a:srgbClr val="F26B43"/>
          </p15:clr>
        </p15:guide>
        <p15:guide id="7" orient="horz" pos="3816" userDrawn="1">
          <p15:clr>
            <a:srgbClr val="F26B43"/>
          </p15:clr>
        </p15:guide>
        <p15:guide id="8" pos="6879" userDrawn="1">
          <p15:clr>
            <a:srgbClr val="F26B43"/>
          </p15:clr>
        </p15:guide>
        <p15:guide id="9" pos="529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 bwMode="gray">
          <a:xfrm>
            <a:off x="0" y="0"/>
            <a:ext cx="4486184" cy="4736048"/>
            <a:chOff x="0" y="0"/>
            <a:chExt cx="4486184" cy="4736048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4" t="30941"/>
            <a:stretch/>
          </p:blipFill>
          <p:spPr bwMode="gray">
            <a:xfrm>
              <a:off x="0" y="0"/>
              <a:ext cx="4486184" cy="473604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gray">
            <a:xfrm>
              <a:off x="0" y="0"/>
              <a:ext cx="4486184" cy="473604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839787" y="1557338"/>
            <a:ext cx="4895851" cy="4500562"/>
          </a:xfrm>
        </p:spPr>
        <p:txBody>
          <a:bodyPr/>
          <a:lstStyle/>
          <a:p>
            <a:pPr lvl="0"/>
            <a:r>
              <a:rPr lang="en-US"/>
              <a:t>Click to edit body text</a:t>
            </a:r>
          </a:p>
          <a:p>
            <a:pPr lvl="1"/>
            <a:r>
              <a:rPr lang="en-US"/>
              <a:t>Click to edit heading text</a:t>
            </a:r>
          </a:p>
          <a:p>
            <a:pPr lvl="2"/>
            <a:r>
              <a:rPr lang="en-US"/>
              <a:t>Click to edit subheading text</a:t>
            </a:r>
          </a:p>
          <a:p>
            <a:pPr lvl="3"/>
            <a:r>
              <a:rPr lang="en-US"/>
              <a:t>Bullet level one</a:t>
            </a:r>
          </a:p>
          <a:p>
            <a:pPr lvl="4"/>
            <a:r>
              <a:rPr lang="en-US"/>
              <a:t>Bullet level two</a:t>
            </a:r>
          </a:p>
          <a:p>
            <a:pPr lvl="5"/>
            <a:r>
              <a:rPr lang="en-US"/>
              <a:t>Bullet level three</a:t>
            </a:r>
          </a:p>
          <a:p>
            <a:pPr lvl="6"/>
            <a:r>
              <a:rPr lang="en-US"/>
              <a:t>Number bullet level one</a:t>
            </a:r>
            <a:endParaRPr lang="en-GB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024564" y="1557338"/>
            <a:ext cx="4896000" cy="4500562"/>
          </a:xfrm>
        </p:spPr>
        <p:txBody>
          <a:bodyPr/>
          <a:lstStyle/>
          <a:p>
            <a:pPr lvl="0"/>
            <a:r>
              <a:rPr lang="en-US"/>
              <a:t>Click to edit body text</a:t>
            </a:r>
          </a:p>
          <a:p>
            <a:pPr lvl="1"/>
            <a:r>
              <a:rPr lang="en-US"/>
              <a:t>Click to edit heading text</a:t>
            </a:r>
          </a:p>
          <a:p>
            <a:pPr lvl="2"/>
            <a:r>
              <a:rPr lang="en-US"/>
              <a:t>Click to edit subheading text</a:t>
            </a:r>
          </a:p>
          <a:p>
            <a:pPr lvl="3"/>
            <a:r>
              <a:rPr lang="en-US"/>
              <a:t>Bullet level one</a:t>
            </a:r>
          </a:p>
          <a:p>
            <a:pPr lvl="4"/>
            <a:r>
              <a:rPr lang="en-US"/>
              <a:t>Bullet level two</a:t>
            </a:r>
          </a:p>
          <a:p>
            <a:pPr lvl="5"/>
            <a:r>
              <a:rPr lang="en-US"/>
              <a:t>Bullet level three</a:t>
            </a:r>
          </a:p>
          <a:p>
            <a:pPr lvl="6"/>
            <a:r>
              <a:rPr lang="en-US"/>
              <a:t>Number bullet level one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/>
              <a:t>Click to edit heading title</a:t>
            </a:r>
          </a:p>
        </p:txBody>
      </p:sp>
    </p:spTree>
    <p:extLst>
      <p:ext uri="{BB962C8B-B14F-4D97-AF65-F5344CB8AC3E}">
        <p14:creationId xmlns:p14="http://schemas.microsoft.com/office/powerpoint/2010/main" val="359289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26B43"/>
          </p15:clr>
        </p15:guide>
        <p15:guide id="2" pos="3613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pos="6879" userDrawn="1">
          <p15:clr>
            <a:srgbClr val="F26B43"/>
          </p15:clr>
        </p15:guide>
        <p15:guide id="6" pos="529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wo Contents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 bwMode="gray">
          <a:xfrm>
            <a:off x="0" y="0"/>
            <a:ext cx="4486184" cy="4736048"/>
            <a:chOff x="0" y="0"/>
            <a:chExt cx="4486184" cy="4736048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4" t="30941"/>
            <a:stretch/>
          </p:blipFill>
          <p:spPr bwMode="gray">
            <a:xfrm>
              <a:off x="0" y="0"/>
              <a:ext cx="4486184" cy="473604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 bwMode="gray">
            <a:xfrm>
              <a:off x="0" y="0"/>
              <a:ext cx="4486184" cy="473604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839787" y="1557338"/>
            <a:ext cx="4895851" cy="4500562"/>
          </a:xfrm>
        </p:spPr>
        <p:txBody>
          <a:bodyPr/>
          <a:lstStyle/>
          <a:p>
            <a:pPr lvl="0"/>
            <a:r>
              <a:rPr lang="en-US"/>
              <a:t>Click to edit body text</a:t>
            </a:r>
          </a:p>
          <a:p>
            <a:pPr lvl="1"/>
            <a:r>
              <a:rPr lang="en-US"/>
              <a:t>Click to edit heading text</a:t>
            </a:r>
          </a:p>
          <a:p>
            <a:pPr lvl="2"/>
            <a:r>
              <a:rPr lang="en-US"/>
              <a:t>Click to edit subheading text</a:t>
            </a:r>
          </a:p>
          <a:p>
            <a:pPr lvl="3"/>
            <a:r>
              <a:rPr lang="en-US"/>
              <a:t>Bullet level one</a:t>
            </a:r>
          </a:p>
          <a:p>
            <a:pPr lvl="4"/>
            <a:r>
              <a:rPr lang="en-US"/>
              <a:t>Bullet level two</a:t>
            </a:r>
          </a:p>
          <a:p>
            <a:pPr lvl="5"/>
            <a:r>
              <a:rPr lang="en-US"/>
              <a:t>Bullet level three</a:t>
            </a:r>
          </a:p>
          <a:p>
            <a:pPr lvl="6"/>
            <a:r>
              <a:rPr lang="en-US"/>
              <a:t>Number bullet level one</a:t>
            </a:r>
            <a:endParaRPr lang="en-GB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024564" y="1557338"/>
            <a:ext cx="4896000" cy="2141999"/>
          </a:xfrm>
        </p:spPr>
        <p:txBody>
          <a:bodyPr/>
          <a:lstStyle/>
          <a:p>
            <a:pPr lvl="0"/>
            <a:r>
              <a:rPr lang="en-US"/>
              <a:t>Click to edit body text</a:t>
            </a:r>
          </a:p>
          <a:p>
            <a:pPr lvl="1"/>
            <a:r>
              <a:rPr lang="en-US"/>
              <a:t>Click to edit heading text</a:t>
            </a:r>
          </a:p>
          <a:p>
            <a:pPr lvl="2"/>
            <a:r>
              <a:rPr lang="en-US"/>
              <a:t>Click to edit subheading text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/>
              <a:t>Click to edit heading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24564" y="3987337"/>
            <a:ext cx="4896000" cy="2070562"/>
          </a:xfr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lIns="252000" tIns="216000" rIns="252000" bIns="252000" anchor="t" anchorCtr="0">
            <a:noAutofit/>
          </a:bodyPr>
          <a:lstStyle>
            <a:lvl1pPr>
              <a:spcAft>
                <a:spcPts val="600"/>
              </a:spcAft>
              <a:defRPr sz="1800" baseline="0"/>
            </a:lvl1pPr>
            <a:lvl2pPr>
              <a:spcAft>
                <a:spcPts val="600"/>
              </a:spcAft>
              <a:defRPr sz="1800" baseline="0">
                <a:solidFill>
                  <a:schemeClr val="tx1"/>
                </a:solidFill>
                <a:latin typeface="Calibre Semibold" panose="020B0703030202060203" pitchFamily="34" charset="0"/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box body text</a:t>
            </a:r>
          </a:p>
          <a:p>
            <a:pPr lvl="1"/>
            <a:r>
              <a:rPr lang="en-US"/>
              <a:t>Click to edit box heading text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63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26B43"/>
          </p15:clr>
        </p15:guide>
        <p15:guide id="2" pos="3613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pos="6879" userDrawn="1">
          <p15:clr>
            <a:srgbClr val="F26B43"/>
          </p15:clr>
        </p15:guide>
        <p15:guide id="6" pos="529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Image and Conten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5340350" cy="6858000"/>
          </a:xfr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GB"/>
              <a:t>Click on icon to add a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024564" y="1557338"/>
            <a:ext cx="4896000" cy="4500562"/>
          </a:xfrm>
        </p:spPr>
        <p:txBody>
          <a:bodyPr/>
          <a:lstStyle/>
          <a:p>
            <a:pPr lvl="0"/>
            <a:r>
              <a:rPr lang="en-US"/>
              <a:t>Click to edit body text</a:t>
            </a:r>
          </a:p>
          <a:p>
            <a:pPr lvl="1"/>
            <a:r>
              <a:rPr lang="en-US"/>
              <a:t>Click to edit heading text</a:t>
            </a:r>
          </a:p>
          <a:p>
            <a:pPr lvl="2"/>
            <a:r>
              <a:rPr lang="en-US"/>
              <a:t>Click to edit subheading text</a:t>
            </a:r>
          </a:p>
          <a:p>
            <a:pPr lvl="3"/>
            <a:r>
              <a:rPr lang="en-US"/>
              <a:t>Bullet level one</a:t>
            </a:r>
          </a:p>
          <a:p>
            <a:pPr lvl="4"/>
            <a:r>
              <a:rPr lang="en-US"/>
              <a:t>Bullet level two</a:t>
            </a:r>
          </a:p>
          <a:p>
            <a:pPr lvl="5"/>
            <a:r>
              <a:rPr lang="en-US"/>
              <a:t>Bullet level three</a:t>
            </a:r>
          </a:p>
          <a:p>
            <a:pPr lvl="6"/>
            <a:r>
              <a:rPr lang="en-US"/>
              <a:t>Number bullet level one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>
          <a:xfrm>
            <a:off x="6024563" y="682859"/>
            <a:ext cx="4895850" cy="52629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heading title</a:t>
            </a:r>
          </a:p>
        </p:txBody>
      </p:sp>
    </p:spTree>
    <p:extLst>
      <p:ext uri="{BB962C8B-B14F-4D97-AF65-F5344CB8AC3E}">
        <p14:creationId xmlns:p14="http://schemas.microsoft.com/office/powerpoint/2010/main" val="2112979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pos="3364" userDrawn="1">
          <p15:clr>
            <a:srgbClr val="F26B43"/>
          </p15:clr>
        </p15:guide>
        <p15:guide id="5" pos="6879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Imag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5340350" cy="6858000"/>
          </a:xfr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GB"/>
              <a:t>Click on icon to add a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024564" y="2060575"/>
            <a:ext cx="4896000" cy="3997325"/>
          </a:xfrm>
        </p:spPr>
        <p:txBody>
          <a:bodyPr/>
          <a:lstStyle/>
          <a:p>
            <a:pPr lvl="0"/>
            <a:r>
              <a:rPr lang="en-US"/>
              <a:t>Click to edit body text</a:t>
            </a:r>
          </a:p>
          <a:p>
            <a:pPr lvl="1"/>
            <a:r>
              <a:rPr lang="en-US"/>
              <a:t>Click to edit heading text</a:t>
            </a:r>
          </a:p>
          <a:p>
            <a:pPr lvl="2"/>
            <a:r>
              <a:rPr lang="en-US"/>
              <a:t>Click to edit subheading text</a:t>
            </a:r>
          </a:p>
          <a:p>
            <a:pPr lvl="3"/>
            <a:r>
              <a:rPr lang="en-US"/>
              <a:t>Bullet level one</a:t>
            </a:r>
          </a:p>
          <a:p>
            <a:pPr lvl="4"/>
            <a:r>
              <a:rPr lang="en-US"/>
              <a:t>Bullet level two</a:t>
            </a:r>
          </a:p>
          <a:p>
            <a:pPr lvl="5"/>
            <a:r>
              <a:rPr lang="en-US"/>
              <a:t>Bullet level three</a:t>
            </a:r>
          </a:p>
          <a:p>
            <a:pPr lvl="6"/>
            <a:r>
              <a:rPr lang="en-US"/>
              <a:t>Number bullet level one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>
          <a:xfrm>
            <a:off x="6024563" y="682859"/>
            <a:ext cx="4895850" cy="10248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Click to edit heading title, two lines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18091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26B43"/>
          </p15:clr>
        </p15:guide>
        <p15:guide id="2" pos="6879" userDrawn="1">
          <p15:clr>
            <a:srgbClr val="F26B43"/>
          </p15:clr>
        </p15:guide>
        <p15:guide id="3" orient="horz" pos="1298" userDrawn="1">
          <p15:clr>
            <a:srgbClr val="F26B43"/>
          </p15:clr>
        </p15:guide>
        <p15:guide id="4" pos="3364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Out Box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 userDrawn="1"/>
        </p:nvSpPr>
        <p:spPr bwMode="gray">
          <a:xfrm rot="5400000">
            <a:off x="839025" y="735201"/>
            <a:ext cx="540000" cy="540000"/>
          </a:xfrm>
          <a:custGeom>
            <a:avLst/>
            <a:gdLst>
              <a:gd name="connsiteX0" fmla="*/ 0 w 540000"/>
              <a:gd name="connsiteY0" fmla="*/ 540000 h 540000"/>
              <a:gd name="connsiteX1" fmla="*/ 0 w 540000"/>
              <a:gd name="connsiteY1" fmla="*/ 522000 h 540000"/>
              <a:gd name="connsiteX2" fmla="*/ 0 w 540000"/>
              <a:gd name="connsiteY2" fmla="*/ 0 h 540000"/>
              <a:gd name="connsiteX3" fmla="*/ 18000 w 540000"/>
              <a:gd name="connsiteY3" fmla="*/ 0 h 540000"/>
              <a:gd name="connsiteX4" fmla="*/ 18000 w 540000"/>
              <a:gd name="connsiteY4" fmla="*/ 522000 h 540000"/>
              <a:gd name="connsiteX5" fmla="*/ 540000 w 540000"/>
              <a:gd name="connsiteY5" fmla="*/ 522000 h 540000"/>
              <a:gd name="connsiteX6" fmla="*/ 540000 w 540000"/>
              <a:gd name="connsiteY6" fmla="*/ 540000 h 540000"/>
              <a:gd name="connsiteX7" fmla="*/ 18000 w 540000"/>
              <a:gd name="connsiteY7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0" y="522000"/>
                </a:lnTo>
                <a:lnTo>
                  <a:pt x="0" y="0"/>
                </a:lnTo>
                <a:lnTo>
                  <a:pt x="18000" y="0"/>
                </a:lnTo>
                <a:lnTo>
                  <a:pt x="18000" y="522000"/>
                </a:lnTo>
                <a:lnTo>
                  <a:pt x="540000" y="522000"/>
                </a:lnTo>
                <a:lnTo>
                  <a:pt x="540000" y="540000"/>
                </a:lnTo>
                <a:lnTo>
                  <a:pt x="18000" y="540000"/>
                </a:lnTo>
                <a:close/>
              </a:path>
            </a:pathLst>
          </a:custGeom>
          <a:ln w="1905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 userDrawn="1"/>
        </p:nvSpPr>
        <p:spPr bwMode="gray">
          <a:xfrm rot="16200000">
            <a:off x="5190050" y="5546289"/>
            <a:ext cx="540000" cy="540000"/>
          </a:xfrm>
          <a:custGeom>
            <a:avLst/>
            <a:gdLst>
              <a:gd name="connsiteX0" fmla="*/ 0 w 540000"/>
              <a:gd name="connsiteY0" fmla="*/ 540000 h 540000"/>
              <a:gd name="connsiteX1" fmla="*/ 0 w 540000"/>
              <a:gd name="connsiteY1" fmla="*/ 522000 h 540000"/>
              <a:gd name="connsiteX2" fmla="*/ 0 w 540000"/>
              <a:gd name="connsiteY2" fmla="*/ 0 h 540000"/>
              <a:gd name="connsiteX3" fmla="*/ 18000 w 540000"/>
              <a:gd name="connsiteY3" fmla="*/ 0 h 540000"/>
              <a:gd name="connsiteX4" fmla="*/ 18000 w 540000"/>
              <a:gd name="connsiteY4" fmla="*/ 522000 h 540000"/>
              <a:gd name="connsiteX5" fmla="*/ 540000 w 540000"/>
              <a:gd name="connsiteY5" fmla="*/ 522000 h 540000"/>
              <a:gd name="connsiteX6" fmla="*/ 540000 w 540000"/>
              <a:gd name="connsiteY6" fmla="*/ 540000 h 540000"/>
              <a:gd name="connsiteX7" fmla="*/ 18000 w 540000"/>
              <a:gd name="connsiteY7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0" y="522000"/>
                </a:lnTo>
                <a:lnTo>
                  <a:pt x="0" y="0"/>
                </a:lnTo>
                <a:lnTo>
                  <a:pt x="18000" y="0"/>
                </a:lnTo>
                <a:lnTo>
                  <a:pt x="18000" y="522000"/>
                </a:lnTo>
                <a:lnTo>
                  <a:pt x="540000" y="522000"/>
                </a:lnTo>
                <a:lnTo>
                  <a:pt x="540000" y="540000"/>
                </a:lnTo>
                <a:lnTo>
                  <a:pt x="18000" y="540000"/>
                </a:lnTo>
                <a:close/>
              </a:path>
            </a:pathLst>
          </a:custGeom>
          <a:ln w="1905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1"/>
            <a:ext cx="12192000" cy="6858000"/>
          </a:xfrm>
          <a:custGeom>
            <a:avLst/>
            <a:gdLst>
              <a:gd name="connsiteX0" fmla="*/ 5712050 w 12192000"/>
              <a:gd name="connsiteY0" fmla="*/ 5546288 h 6858000"/>
              <a:gd name="connsiteX1" fmla="*/ 5712050 w 12192000"/>
              <a:gd name="connsiteY1" fmla="*/ 6068288 h 6858000"/>
              <a:gd name="connsiteX2" fmla="*/ 5190050 w 12192000"/>
              <a:gd name="connsiteY2" fmla="*/ 6068288 h 6858000"/>
              <a:gd name="connsiteX3" fmla="*/ 5190050 w 12192000"/>
              <a:gd name="connsiteY3" fmla="*/ 6086288 h 6858000"/>
              <a:gd name="connsiteX4" fmla="*/ 5712050 w 12192000"/>
              <a:gd name="connsiteY4" fmla="*/ 6086288 h 6858000"/>
              <a:gd name="connsiteX5" fmla="*/ 5730050 w 12192000"/>
              <a:gd name="connsiteY5" fmla="*/ 6086288 h 6858000"/>
              <a:gd name="connsiteX6" fmla="*/ 5730050 w 12192000"/>
              <a:gd name="connsiteY6" fmla="*/ 6068288 h 6858000"/>
              <a:gd name="connsiteX7" fmla="*/ 5730050 w 12192000"/>
              <a:gd name="connsiteY7" fmla="*/ 5546288 h 6858000"/>
              <a:gd name="connsiteX8" fmla="*/ 839025 w 12192000"/>
              <a:gd name="connsiteY8" fmla="*/ 735200 h 6858000"/>
              <a:gd name="connsiteX9" fmla="*/ 839025 w 12192000"/>
              <a:gd name="connsiteY9" fmla="*/ 753200 h 6858000"/>
              <a:gd name="connsiteX10" fmla="*/ 839025 w 12192000"/>
              <a:gd name="connsiteY10" fmla="*/ 1275200 h 6858000"/>
              <a:gd name="connsiteX11" fmla="*/ 857025 w 12192000"/>
              <a:gd name="connsiteY11" fmla="*/ 1275200 h 6858000"/>
              <a:gd name="connsiteX12" fmla="*/ 857025 w 12192000"/>
              <a:gd name="connsiteY12" fmla="*/ 753200 h 6858000"/>
              <a:gd name="connsiteX13" fmla="*/ 1379025 w 12192000"/>
              <a:gd name="connsiteY13" fmla="*/ 753200 h 6858000"/>
              <a:gd name="connsiteX14" fmla="*/ 1379025 w 12192000"/>
              <a:gd name="connsiteY14" fmla="*/ 735200 h 6858000"/>
              <a:gd name="connsiteX15" fmla="*/ 857025 w 12192000"/>
              <a:gd name="connsiteY15" fmla="*/ 735200 h 6858000"/>
              <a:gd name="connsiteX16" fmla="*/ 0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0 h 6858000"/>
              <a:gd name="connsiteX19" fmla="*/ 0 w 121920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5712050" y="5546288"/>
                </a:moveTo>
                <a:lnTo>
                  <a:pt x="5712050" y="6068288"/>
                </a:lnTo>
                <a:lnTo>
                  <a:pt x="5190050" y="6068288"/>
                </a:lnTo>
                <a:lnTo>
                  <a:pt x="5190050" y="6086288"/>
                </a:lnTo>
                <a:lnTo>
                  <a:pt x="5712050" y="6086288"/>
                </a:lnTo>
                <a:lnTo>
                  <a:pt x="5730050" y="6086288"/>
                </a:lnTo>
                <a:lnTo>
                  <a:pt x="5730050" y="6068288"/>
                </a:lnTo>
                <a:lnTo>
                  <a:pt x="5730050" y="5546288"/>
                </a:lnTo>
                <a:close/>
                <a:moveTo>
                  <a:pt x="839025" y="735200"/>
                </a:moveTo>
                <a:lnTo>
                  <a:pt x="839025" y="753200"/>
                </a:lnTo>
                <a:lnTo>
                  <a:pt x="839025" y="1275200"/>
                </a:lnTo>
                <a:lnTo>
                  <a:pt x="857025" y="1275200"/>
                </a:lnTo>
                <a:lnTo>
                  <a:pt x="857025" y="753200"/>
                </a:lnTo>
                <a:lnTo>
                  <a:pt x="1379025" y="753200"/>
                </a:lnTo>
                <a:lnTo>
                  <a:pt x="1379025" y="735200"/>
                </a:lnTo>
                <a:lnTo>
                  <a:pt x="857025" y="7352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wrap="square" rIns="1260000" anchor="ctr">
            <a:noAutofit/>
          </a:bodyPr>
          <a:lstStyle>
            <a:lvl1pPr algn="r">
              <a:defRPr baseline="0"/>
            </a:lvl1pPr>
          </a:lstStyle>
          <a:p>
            <a:r>
              <a:rPr lang="en-GB"/>
              <a:t>Click on icon to add a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 bwMode="gray">
          <a:xfrm>
            <a:off x="1120775" y="1016000"/>
            <a:ext cx="4340225" cy="4789488"/>
          </a:xfrm>
          <a:solidFill>
            <a:schemeClr val="bg1"/>
          </a:solidFill>
        </p:spPr>
        <p:txBody>
          <a:bodyPr lIns="468000" tIns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20775" y="1016000"/>
            <a:ext cx="4340225" cy="4789488"/>
          </a:xfrm>
          <a:solidFill>
            <a:schemeClr val="bg1"/>
          </a:solidFill>
        </p:spPr>
        <p:txBody>
          <a:bodyPr lIns="468000" tIns="324000" rIns="468000" bIns="32400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edit pull out box body text</a:t>
            </a:r>
          </a:p>
          <a:p>
            <a:pPr lvl="1"/>
            <a:r>
              <a:rPr lang="en-US"/>
              <a:t>Click to edit pull out box heading text</a:t>
            </a:r>
          </a:p>
          <a:p>
            <a:pPr lvl="2"/>
            <a:r>
              <a:rPr lang="en-US"/>
              <a:t>Click to edit pull out box subheading</a:t>
            </a:r>
          </a:p>
          <a:p>
            <a:pPr lvl="3"/>
            <a:r>
              <a:rPr lang="en-US"/>
              <a:t>Bullet list one</a:t>
            </a:r>
          </a:p>
          <a:p>
            <a:pPr lvl="4"/>
            <a:r>
              <a:rPr lang="en-US"/>
              <a:t>Bullet list two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6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640" userDrawn="1">
          <p15:clr>
            <a:srgbClr val="F26B43"/>
          </p15:clr>
        </p15:guide>
        <p15:guide id="3" pos="710" userDrawn="1">
          <p15:clr>
            <a:srgbClr val="F26B43"/>
          </p15:clr>
        </p15:guide>
        <p15:guide id="4" pos="3432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63" t="19963" r="19963" b="19963"/>
          <a:stretch/>
        </p:blipFill>
        <p:spPr bwMode="gray">
          <a:xfrm>
            <a:off x="11388725" y="721505"/>
            <a:ext cx="468002" cy="468000"/>
          </a:xfrm>
          <a:prstGeom prst="ellipse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39788" y="682859"/>
            <a:ext cx="10080625" cy="5262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heading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39788" y="1557338"/>
            <a:ext cx="10080000" cy="4500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body text</a:t>
            </a:r>
          </a:p>
          <a:p>
            <a:pPr lvl="1"/>
            <a:r>
              <a:rPr lang="en-US"/>
              <a:t>Click to edit heading text</a:t>
            </a:r>
          </a:p>
          <a:p>
            <a:pPr lvl="2"/>
            <a:r>
              <a:rPr lang="en-US"/>
              <a:t>Click to edit subheading text</a:t>
            </a:r>
          </a:p>
          <a:p>
            <a:pPr lvl="3"/>
            <a:r>
              <a:rPr lang="en-US"/>
              <a:t>Bullet level one</a:t>
            </a:r>
          </a:p>
          <a:p>
            <a:pPr lvl="4"/>
            <a:r>
              <a:rPr lang="en-US"/>
              <a:t>Bullet level two</a:t>
            </a:r>
          </a:p>
          <a:p>
            <a:pPr lvl="5"/>
            <a:r>
              <a:rPr lang="en-US"/>
              <a:t>Bullet level three</a:t>
            </a:r>
          </a:p>
          <a:p>
            <a:pPr lvl="6"/>
            <a:r>
              <a:rPr lang="en-US"/>
              <a:t>Number bullet level one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 rot="16200000">
            <a:off x="10084629" y="4334676"/>
            <a:ext cx="3081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50" spc="2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445288" y="775505"/>
            <a:ext cx="360000" cy="36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800">
                <a:solidFill>
                  <a:schemeClr val="tx2"/>
                </a:solidFill>
                <a:latin typeface="Calibre Semibold" panose="020B0703030202060203" pitchFamily="34" charset="0"/>
              </a:defRPr>
            </a:lvl1pPr>
          </a:lstStyle>
          <a:p>
            <a:fld id="{939346A5-94A9-49D9-AEFC-34AF1F7A20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 bwMode="gray">
          <a:xfrm rot="16200000">
            <a:off x="10869290" y="1986311"/>
            <a:ext cx="15120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50" cap="all" spc="70" baseline="0">
                <a:solidFill>
                  <a:schemeClr val="accent1"/>
                </a:solidFill>
                <a:latin typeface="Calibre Semibold" panose="020B0703030202060203" pitchFamily="34" charset="0"/>
              </a:rPr>
              <a:t>  </a:t>
            </a:r>
            <a:r>
              <a:rPr lang="en-GB" sz="1250" cap="all" spc="70" baseline="0">
                <a:solidFill>
                  <a:schemeClr val="accent1"/>
                </a:solidFill>
                <a:latin typeface="+mn-lt"/>
              </a:rPr>
              <a:t>| </a:t>
            </a:r>
            <a:r>
              <a:rPr lang="en-GB" sz="1250" cap="all" spc="70" baseline="0">
                <a:solidFill>
                  <a:schemeClr val="tx2"/>
                </a:solidFill>
                <a:latin typeface="Calibre Semibold" panose="020B0703030202060203" pitchFamily="34" charset="0"/>
              </a:rPr>
              <a:t> </a:t>
            </a:r>
            <a:r>
              <a:rPr lang="en-GB" sz="1250" cap="all" spc="70">
                <a:solidFill>
                  <a:schemeClr val="tx2"/>
                </a:solidFill>
                <a:latin typeface="Calibre Semibold" panose="020B0703030202060203" pitchFamily="34" charset="0"/>
              </a:rPr>
              <a:t>London</a:t>
            </a:r>
            <a:r>
              <a:rPr lang="en-GB" sz="1250" cap="all" spc="70" baseline="0">
                <a:solidFill>
                  <a:schemeClr val="tx2"/>
                </a:solidFill>
                <a:latin typeface="Calibre Semibold" panose="020B0703030202060203" pitchFamily="34" charset="0"/>
              </a:rPr>
              <a:t> Funders</a:t>
            </a:r>
            <a:endParaRPr lang="en-GB" sz="1250" cap="all" spc="70">
              <a:solidFill>
                <a:schemeClr val="tx2"/>
              </a:solidFill>
              <a:latin typeface="Calibre Semibold" panose="020B07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6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1" r:id="rId3"/>
    <p:sldLayoutId id="2147483652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b="0" kern="1200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1200"/>
        </a:spcAft>
        <a:buClr>
          <a:schemeClr val="tx2"/>
        </a:buClr>
        <a:buFont typeface="Calibri" panose="020F0502020204030204" pitchFamily="34" charset="0"/>
        <a:buNone/>
        <a:defRPr sz="2100" b="0" kern="1200">
          <a:solidFill>
            <a:schemeClr val="tx1"/>
          </a:solidFill>
          <a:latin typeface="Calibre Semibold" panose="020B0703030202060203" pitchFamily="34" charset="0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14000"/>
        </a:lnSpc>
        <a:spcBef>
          <a:spcPts val="0"/>
        </a:spcBef>
        <a:spcAft>
          <a:spcPts val="1800"/>
        </a:spcAft>
        <a:buClr>
          <a:schemeClr val="tx2"/>
        </a:buClr>
        <a:buFont typeface="Calibri" panose="020F0502020204030204" pitchFamily="34" charset="0"/>
        <a:buChar char="—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14000"/>
        </a:lnSpc>
        <a:spcBef>
          <a:spcPts val="0"/>
        </a:spcBef>
        <a:spcAft>
          <a:spcPts val="1800"/>
        </a:spcAft>
        <a:buClr>
          <a:schemeClr val="tx2"/>
        </a:buClr>
        <a:buFont typeface="Calibri" panose="020F0502020204030204" pitchFamily="34" charset="0"/>
        <a:buChar char="—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360000" algn="l" defTabSz="914400" rtl="0" eaLnBrk="1" latinLnBrk="0" hangingPunct="1">
        <a:lnSpc>
          <a:spcPct val="114000"/>
        </a:lnSpc>
        <a:spcBef>
          <a:spcPts val="0"/>
        </a:spcBef>
        <a:spcAft>
          <a:spcPts val="1800"/>
        </a:spcAft>
        <a:buClr>
          <a:schemeClr val="tx2"/>
        </a:buClr>
        <a:buFont typeface="Calibri" panose="020F050202020403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lnSpc>
          <a:spcPct val="114000"/>
        </a:lnSpc>
        <a:spcBef>
          <a:spcPts val="0"/>
        </a:spcBef>
        <a:spcAft>
          <a:spcPts val="1800"/>
        </a:spcAft>
        <a:buClr>
          <a:schemeClr val="tx2"/>
        </a:buClr>
        <a:buFont typeface="+mj-lt"/>
        <a:buAutoNum type="arabi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ondonfunders.org.uk/resources-publications/tools-funders/data-insights-cost-living-crisi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info@londonfunders.org.uk" TargetMode="External"/><Relationship Id="rId4" Type="http://schemas.openxmlformats.org/officeDocument/2006/relationships/hyperlink" Target="https://londonfunders.org.uk/what-we-do/enabling-funder-collaboration/funder-network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7738" y="1830388"/>
            <a:ext cx="5076825" cy="3046988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Cost of Living crisis: how are London’s </a:t>
            </a:r>
            <a:r>
              <a:rPr lang="en-GB"/>
              <a:t>funders responding? </a:t>
            </a:r>
            <a:br>
              <a:rPr lang="en-GB"/>
            </a:br>
            <a:br>
              <a:rPr lang="en-GB">
                <a:solidFill>
                  <a:schemeClr val="bg1"/>
                </a:solidFill>
              </a:rPr>
            </a:b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londonfunders.org.uk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O</a:t>
            </a:r>
            <a:r>
              <a:rPr lang="en-GB" err="1"/>
              <a:t>ctober</a:t>
            </a:r>
            <a:r>
              <a:rPr lang="en-GB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6460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Cost of Living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39788" y="1347788"/>
            <a:ext cx="4408488" cy="4500562"/>
          </a:xfrm>
        </p:spPr>
        <p:txBody>
          <a:bodyPr/>
          <a:lstStyle/>
          <a:p>
            <a:pPr lvl="1"/>
            <a:r>
              <a:rPr lang="en-GB" dirty="0"/>
              <a:t>Comments included</a:t>
            </a:r>
            <a:endParaRPr lang="en-GB" sz="2000" dirty="0">
              <a:solidFill>
                <a:schemeClr val="tx1"/>
              </a:solidFill>
              <a:latin typeface="Calibre Light" panose="020B0303030202060203" pitchFamily="34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e Light" panose="020B0303030202060203" pitchFamily="34" charset="0"/>
                <a:cs typeface="Times New Roman" panose="02020603050405020304" pitchFamily="18" charset="0"/>
              </a:rPr>
              <a:t>Collaborating – sharing insights and ideas, practice, pooling funds, and being more creative &amp; innovative together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e Light" panose="020B0303030202060203" pitchFamily="34" charset="0"/>
                <a:cs typeface="Times New Roman" panose="02020603050405020304" pitchFamily="18" charset="0"/>
              </a:rPr>
              <a:t>The advocacy power of funders: can we use our voice more?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e Light" panose="020B0303030202060203" pitchFamily="34" charset="0"/>
                <a:cs typeface="Times New Roman" panose="02020603050405020304" pitchFamily="18" charset="0"/>
              </a:rPr>
              <a:t>Ensure we are strategic and don’t lost sight on the need for long term change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e Light" panose="020B0303030202060203" pitchFamily="34" charset="0"/>
                <a:cs typeface="Times New Roman" panose="02020603050405020304" pitchFamily="18" charset="0"/>
              </a:rPr>
              <a:t>Be more flexible and trusting, listen to grantees about what they need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e Light" panose="020B0303030202060203" pitchFamily="34" charset="0"/>
                <a:cs typeface="Times New Roman" panose="02020603050405020304" pitchFamily="18" charset="0"/>
              </a:rPr>
              <a:t>Some specific ideas raised, including being Living Wage Employers and Grant Makers; use of enterprise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alibre Light" panose="020B0303030202060203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else can the funding community respond?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BFEAC-D6CB-1955-793E-7080DAE4DF19}"/>
              </a:ext>
            </a:extLst>
          </p:cNvPr>
          <p:cNvSpPr txBox="1"/>
          <p:nvPr/>
        </p:nvSpPr>
        <p:spPr>
          <a:xfrm>
            <a:off x="6029325" y="1557338"/>
            <a:ext cx="5322887" cy="500246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“[We can use] a unified voice for call for change”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600" i="1" dirty="0">
              <a:effectLst/>
              <a:latin typeface="Calibre Light" panose="020B030303020206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“Funders need to work together and not just throw emergency funding at organisation”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i="1" dirty="0">
              <a:effectLst/>
              <a:latin typeface="Calibre Light" panose="020B030303020206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“[We </a:t>
            </a:r>
            <a:r>
              <a:rPr lang="en-GB" sz="1800" i="1" dirty="0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to] think creatively - can we create co funded pots / programmes for organisations to restructure salaries so they are more competitive?”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i="1" dirty="0">
              <a:effectLst/>
              <a:latin typeface="Calibre Light" panose="020B030303020206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“This is a fast changing environment so flexibility will need to be a key component of everyone's approach whatever the size of the funder”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i="1" dirty="0">
              <a:effectLst/>
              <a:latin typeface="Calibre Light" panose="020B030303020206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are advocates of unrestricted core funding grants with minimal reporting requirements”</a:t>
            </a:r>
          </a:p>
        </p:txBody>
      </p:sp>
    </p:spTree>
    <p:extLst>
      <p:ext uri="{BB962C8B-B14F-4D97-AF65-F5344CB8AC3E}">
        <p14:creationId xmlns:p14="http://schemas.microsoft.com/office/powerpoint/2010/main" val="38204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 b="7832"/>
          <a:stretch>
            <a:fillRect/>
          </a:stretch>
        </p:blipFill>
        <p:spPr/>
      </p:pic>
      <p:sp>
        <p:nvSpPr>
          <p:cNvPr id="34" name="Text Placeholder 3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971551" y="1016001"/>
            <a:ext cx="4648200" cy="4946650"/>
          </a:xfrm>
        </p:spPr>
        <p:txBody>
          <a:bodyPr/>
          <a:lstStyle/>
          <a:p>
            <a:pPr lvl="1"/>
            <a:r>
              <a:rPr lang="en-GB"/>
              <a:t>Join the conversation</a:t>
            </a:r>
          </a:p>
          <a:p>
            <a:r>
              <a:rPr lang="en-GB" sz="1800">
                <a:hlinkClick r:id="rId3"/>
              </a:rPr>
              <a:t>https://londonfunders.org.uk/resources-publications/tools-funders/data-insights-cost-living-crisis</a:t>
            </a:r>
            <a:endParaRPr lang="en-GB" sz="1800"/>
          </a:p>
          <a:p>
            <a:r>
              <a:rPr lang="en-GB" sz="1800"/>
              <a:t>For the latest news and events to around the Cost of Living crisis, please check our website. You can also join one of our </a:t>
            </a:r>
            <a:r>
              <a:rPr lang="en-GB" sz="1800">
                <a:hlinkClick r:id="rId4"/>
              </a:rPr>
              <a:t>borough based funder networks </a:t>
            </a:r>
            <a:r>
              <a:rPr lang="en-GB" sz="1800"/>
              <a:t>to find out what is going on locally. Want to share how you are responding? </a:t>
            </a:r>
            <a:r>
              <a:rPr lang="en-GB" sz="1800" b="1"/>
              <a:t>Get in touch </a:t>
            </a:r>
            <a:r>
              <a:rPr lang="en-GB" sz="1800">
                <a:hlinkClick r:id="rId5"/>
              </a:rPr>
              <a:t>info@londonfunders.org.uk</a:t>
            </a:r>
            <a:r>
              <a:rPr lang="en-GB" sz="1800"/>
              <a:t> referencing Cost of Living.</a:t>
            </a:r>
          </a:p>
        </p:txBody>
      </p:sp>
    </p:spTree>
    <p:extLst>
      <p:ext uri="{BB962C8B-B14F-4D97-AF65-F5344CB8AC3E}">
        <p14:creationId xmlns:p14="http://schemas.microsoft.com/office/powerpoint/2010/main" val="261479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londonfunders.org.uk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020 7255 4488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Info@londonfunders.org.uk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GB"/>
              <a:t>Building a better London</a:t>
            </a:r>
          </a:p>
          <a:p>
            <a:r>
              <a:rPr lang="en-GB"/>
              <a:t>London Funders is the only cross-sector membership network for funders and investors in London’s civil society.</a:t>
            </a:r>
          </a:p>
        </p:txBody>
      </p:sp>
    </p:spTree>
    <p:extLst>
      <p:ext uri="{BB962C8B-B14F-4D97-AF65-F5344CB8AC3E}">
        <p14:creationId xmlns:p14="http://schemas.microsoft.com/office/powerpoint/2010/main" val="8225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Cost of Living</a:t>
            </a:r>
            <a:endParaRPr lang="en-GB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295775" y="730250"/>
            <a:ext cx="6624638" cy="5908675"/>
          </a:xfrm>
        </p:spPr>
        <p:txBody>
          <a:bodyPr/>
          <a:lstStyle/>
          <a:p>
            <a:pPr lvl="1"/>
            <a:r>
              <a:rPr lang="en-GB"/>
              <a:t>Mapping: August-September 2022</a:t>
            </a:r>
          </a:p>
          <a:p>
            <a:r>
              <a:rPr lang="en-GB"/>
              <a:t>This slide deck provides a summary of insights from our members on the cost of living crisis. </a:t>
            </a:r>
          </a:p>
          <a:p>
            <a:pPr lvl="2"/>
            <a:r>
              <a:rPr lang="en-GB"/>
              <a:t>Data sources:</a:t>
            </a:r>
          </a:p>
          <a:p>
            <a:pPr lvl="3"/>
            <a:r>
              <a:rPr lang="en-GB"/>
              <a:t>Member survey (online), conducted for a 3 week period at the end of August – early September 2022</a:t>
            </a:r>
          </a:p>
          <a:p>
            <a:pPr lvl="3"/>
            <a:r>
              <a:rPr lang="en-GB"/>
              <a:t>In depth interviews with nine member organisations, representing a range of sectors, size and geography</a:t>
            </a:r>
          </a:p>
          <a:p>
            <a:pPr lvl="3"/>
            <a:r>
              <a:rPr lang="en-GB"/>
              <a:t>Insights gathered from local funder networks </a:t>
            </a:r>
          </a:p>
          <a:p>
            <a:pPr lvl="3"/>
            <a:r>
              <a:rPr lang="en-GB"/>
              <a:t>The findings provide a snapshot of how the crisis is affecting funding in London, and explores how funders are responding to help mitigate the impact on London's communities and civil society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39789" y="682859"/>
            <a:ext cx="3168650" cy="512448"/>
          </a:xfrm>
        </p:spPr>
        <p:txBody>
          <a:bodyPr/>
          <a:lstStyle/>
          <a:p>
            <a:r>
              <a:rPr lang="en-US"/>
              <a:t>I</a:t>
            </a:r>
            <a:r>
              <a:rPr lang="en-GB" err="1"/>
              <a:t>ntroduction</a:t>
            </a:r>
            <a:endParaRPr lang="en-GB"/>
          </a:p>
        </p:txBody>
      </p:sp>
      <p:pic>
        <p:nvPicPr>
          <p:cNvPr id="30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" b="1699"/>
          <a:stretch/>
        </p:blipFill>
        <p:spPr bwMode="gray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3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r>
              <a:rPr lang="en-GB"/>
              <a:t>Key challenges shared: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Increased costs facing grantees (utility costs, salaries, rents, travel etc)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Staff burnout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Recruitment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Increased demand on frontline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Organisations having to pivot planned delivery – </a:t>
            </a:r>
            <a:r>
              <a:rPr lang="en-GB" err="1"/>
              <a:t>eg</a:t>
            </a:r>
            <a:r>
              <a:rPr lang="en-GB"/>
              <a:t> shift to crisis provision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Fewer volunteers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The profile of those seeking help is changing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impact are funders seeing on grantees?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BFEAC-D6CB-1955-793E-7080DAE4DF19}"/>
              </a:ext>
            </a:extLst>
          </p:cNvPr>
          <p:cNvSpPr txBox="1"/>
          <p:nvPr/>
        </p:nvSpPr>
        <p:spPr>
          <a:xfrm>
            <a:off x="6083723" y="1633354"/>
            <a:ext cx="5010918" cy="442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i="1"/>
              <a:t>“The VCFSE always step up to serve, but what if they cannot keep the lights on?”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000" i="1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i="1"/>
              <a:t>“Individuals and organisations are increasingly being forced into survival mode, which lessens their ability to address longer-term or structural issues”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i="1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i="1"/>
              <a:t>“Front line orgs are reporting fatigue, not having recovered from the impact of COVID.  How do we protect the mental health of those on the front line?”.</a:t>
            </a:r>
          </a:p>
        </p:txBody>
      </p:sp>
    </p:spTree>
    <p:extLst>
      <p:ext uri="{BB962C8B-B14F-4D97-AF65-F5344CB8AC3E}">
        <p14:creationId xmlns:p14="http://schemas.microsoft.com/office/powerpoint/2010/main" val="281452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839787" y="1557338"/>
            <a:ext cx="5027613" cy="4424362"/>
          </a:xfrm>
        </p:spPr>
        <p:txBody>
          <a:bodyPr/>
          <a:lstStyle/>
          <a:p>
            <a:pPr lvl="1"/>
            <a:r>
              <a:rPr lang="en-GB"/>
              <a:t>What respondents told us: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>
                <a:latin typeface="+mn-lt"/>
              </a:rPr>
              <a:t>47% report increase in number of applications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>
                <a:latin typeface="+mn-lt"/>
              </a:rPr>
              <a:t>Requests for youth provision, debt, financial support and food highlighted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>
                <a:latin typeface="+mn-lt"/>
              </a:rPr>
              <a:t>Requests for larger grants, core and unrestricted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>
                <a:latin typeface="+mn-lt"/>
              </a:rPr>
              <a:t>Organisations highly concerned about securing funding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>
                <a:latin typeface="+mn-lt"/>
              </a:rPr>
              <a:t>Requests more focussed on immediate needs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impact on requests for funding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07063" y="1753511"/>
            <a:ext cx="4896000" cy="4032016"/>
          </a:xfrm>
        </p:spPr>
        <p:txBody>
          <a:bodyPr/>
          <a:lstStyle/>
          <a:p>
            <a:r>
              <a:rPr lang="en-GB" sz="1800" i="1" dirty="0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“Little opportunity to make a sustainable difference to the quality of life but much more a need to provide a short term 'sticking plaster”</a:t>
            </a:r>
          </a:p>
          <a:p>
            <a:endParaRPr lang="en-GB" sz="1800" i="1" dirty="0">
              <a:latin typeface="+mn-lt"/>
            </a:endParaRPr>
          </a:p>
          <a:p>
            <a:r>
              <a:rPr lang="en-GB" sz="1800" i="1" dirty="0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types of applications haven't really changed, but orgs are so desperate for funding they are trying to shoe-horn their projects into criteria that doesn't really fit”</a:t>
            </a:r>
          </a:p>
          <a:p>
            <a:endParaRPr lang="en-GB" sz="1800" i="1" dirty="0">
              <a:effectLst/>
              <a:latin typeface="Calibre Light" panose="020B030303020206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i="1" dirty="0">
                <a:latin typeface="Calibre Light" panose="020B0303030202060203" pitchFamily="34" charset="0"/>
                <a:cs typeface="Times New Roman" panose="02020603050405020304" pitchFamily="18" charset="0"/>
              </a:rPr>
              <a:t>“There is more urgency to the requests”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5138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Cost of Living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steps are funders taking?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FD197F6-8067-B47F-1A1A-576E48670E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053806"/>
              </p:ext>
            </p:extLst>
          </p:nvPr>
        </p:nvGraphicFramePr>
        <p:xfrm>
          <a:off x="749274" y="1229914"/>
          <a:ext cx="9862768" cy="52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8768A1F-A5E6-E06B-AA2C-F024177C93C2}"/>
              </a:ext>
            </a:extLst>
          </p:cNvPr>
          <p:cNvSpPr txBox="1"/>
          <p:nvPr/>
        </p:nvSpPr>
        <p:spPr>
          <a:xfrm>
            <a:off x="8382596" y="148909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Source: online member survey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81551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r>
              <a:rPr lang="en-GB" dirty="0"/>
              <a:t>Other insights from interviews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  <a:latin typeface="+mn-lt"/>
              </a:rPr>
              <a:t>Collaborating with others: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E.g., cross sector alliances with other funders, working groups, joint appeals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  <a:latin typeface="+mn-lt"/>
              </a:rPr>
              <a:t>Exploring different ways to fund, e.g., ‘cash first’ and grants to individuals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  <a:latin typeface="+mn-lt"/>
              </a:rPr>
              <a:t>Using the learning from Covid – for example working with local infrastructure, using networks to share information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  <a:latin typeface="+mn-lt"/>
              </a:rPr>
              <a:t>Reviewing funding programmes and medium term strategy</a:t>
            </a:r>
          </a:p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steps are funders taking?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BFEAC-D6CB-1955-793E-7080DAE4DF19}"/>
              </a:ext>
            </a:extLst>
          </p:cNvPr>
          <p:cNvSpPr txBox="1"/>
          <p:nvPr/>
        </p:nvSpPr>
        <p:spPr>
          <a:xfrm>
            <a:off x="6096000" y="1557338"/>
            <a:ext cx="5010918" cy="483004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i="1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“[we are looking at] smarter working, changing the types of funding, how they are funded and some more strategic larger grants.”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i="1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i="1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“Smarter use of match funding locally, more collaboration”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i="1">
              <a:latin typeface="Calibre Light" panose="020B030303020206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i="1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have tried to provide reassurance re security and also looking at what our next grant scheme will look like”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i="1">
              <a:latin typeface="Calibre Light" panose="020B030303020206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i="1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are redirecting development funds to cost of living needs - we will be considering if we need to increase spending in year”</a:t>
            </a:r>
            <a:endParaRPr lang="en-GB" sz="2000" i="1"/>
          </a:p>
        </p:txBody>
      </p:sp>
    </p:spTree>
    <p:extLst>
      <p:ext uri="{BB962C8B-B14F-4D97-AF65-F5344CB8AC3E}">
        <p14:creationId xmlns:p14="http://schemas.microsoft.com/office/powerpoint/2010/main" val="140462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r>
              <a:rPr lang="en-GB"/>
              <a:t>Respondents told us: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  <a:latin typeface="Calibre Light" panose="020B0303030202060203" pitchFamily="34" charset="0"/>
                <a:cs typeface="Times New Roman" panose="02020603050405020304" pitchFamily="18" charset="0"/>
              </a:rPr>
              <a:t>Concern over overall ‘pot’ due to investments returning less than expected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  <a:latin typeface="Calibre Light" panose="020B0303030202060203" pitchFamily="34" charset="0"/>
                <a:cs typeface="Times New Roman" panose="02020603050405020304" pitchFamily="18" charset="0"/>
              </a:rPr>
              <a:t>Increases to funders own operational costs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  <a:latin typeface="Calibre Light" panose="020B0303030202060203" pitchFamily="34" charset="0"/>
                <a:cs typeface="Times New Roman" panose="02020603050405020304" pitchFamily="18" charset="0"/>
              </a:rPr>
              <a:t>Funders whose income is linked to fundraising report pressures and decrease in donations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  <a:latin typeface="Calibre Light" panose="020B0303030202060203" pitchFamily="34" charset="0"/>
                <a:cs typeface="Times New Roman" panose="02020603050405020304" pitchFamily="18" charset="0"/>
              </a:rPr>
              <a:t>Some increasing grants budget but very dependent on individual funders’ position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  <a:latin typeface="Calibre Light" panose="020B0303030202060203" pitchFamily="34" charset="0"/>
                <a:cs typeface="Times New Roman" panose="02020603050405020304" pitchFamily="18" charset="0"/>
              </a:rPr>
              <a:t>A sense of having to ‘wait and see’ for some, with circumstances being kept closely under review</a:t>
            </a:r>
          </a:p>
          <a:p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impact on funders’ own grant programmes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BFEAC-D6CB-1955-793E-7080DAE4DF19}"/>
              </a:ext>
            </a:extLst>
          </p:cNvPr>
          <p:cNvSpPr txBox="1"/>
          <p:nvPr/>
        </p:nvSpPr>
        <p:spPr>
          <a:xfrm>
            <a:off x="6096000" y="1557338"/>
            <a:ext cx="5010918" cy="486299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i="1" dirty="0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 funding fewer new things due to increases in costs of existing activity”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800" i="1" dirty="0">
              <a:effectLst/>
              <a:latin typeface="Calibre Light" panose="020B030303020206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“Our budget is still recovering from the hit to investments due to the pandemic”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000" i="1" dirty="0">
              <a:latin typeface="Calibre Light" panose="020B030303020206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“Our endowment is down as a result of economic pressures, but we are maintaining (and planning to increase) our grants budget”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i="1" dirty="0">
              <a:effectLst/>
              <a:latin typeface="Calibre Light" panose="020B030303020206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“Not yet - however our budgeting process for next year starts in autumn and there is concern about the impact on our endowment which may affect our grants budget next year.”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4625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might it affect funders’ own strategies?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1979D94-FCC4-9917-231D-887E0B1AD5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701380"/>
              </p:ext>
            </p:extLst>
          </p:nvPr>
        </p:nvGraphicFramePr>
        <p:xfrm>
          <a:off x="657225" y="1646814"/>
          <a:ext cx="8123093" cy="4211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0F1AF1-EF50-85AB-6670-C3B7D0F17F23}"/>
              </a:ext>
            </a:extLst>
          </p:cNvPr>
          <p:cNvSpPr txBox="1"/>
          <p:nvPr/>
        </p:nvSpPr>
        <p:spPr>
          <a:xfrm>
            <a:off x="5610225" y="1627764"/>
            <a:ext cx="5457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Q: Are you expecting to make any changes to your overall funding strategy in response to cost of living crisis? [online members survey]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93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" b="8"/>
          <a:stretch/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 rot="16200000">
            <a:off x="10084629" y="4334676"/>
            <a:ext cx="3081320" cy="365125"/>
          </a:xfrm>
        </p:spPr>
        <p:txBody>
          <a:bodyPr/>
          <a:lstStyle/>
          <a:p>
            <a:r>
              <a:rPr lang="en-GB"/>
              <a:t>Cost of Living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024562" y="1622424"/>
            <a:ext cx="5418164" cy="3997325"/>
          </a:xfrm>
        </p:spPr>
        <p:txBody>
          <a:bodyPr/>
          <a:lstStyle/>
          <a:p>
            <a:r>
              <a:rPr lang="en-GB" dirty="0"/>
              <a:t>Respondents said: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Anticipating more demand, and need to review how they allocate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Need to be more strategic with what is funded, with difficult decisions to make, potentially re-looking at criteria to manage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Some funders expressed concern for their ability to raise sufficient money to meet demand (e.g., from investments or donations)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i="1" dirty="0">
                <a:effectLst/>
                <a:latin typeface="Calibre Light" panose="020B03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will continue to struggle with income, and are planning to draw down reserves to maintain grant-making”</a:t>
            </a:r>
          </a:p>
          <a:p>
            <a:pPr marL="0" lvl="3" indent="0">
              <a:buNone/>
            </a:pPr>
            <a:endParaRPr lang="en-GB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24562" y="470707"/>
            <a:ext cx="5129212" cy="886397"/>
          </a:xfrm>
        </p:spPr>
        <p:txBody>
          <a:bodyPr/>
          <a:lstStyle/>
          <a:p>
            <a:r>
              <a:rPr lang="en-GB" sz="3200"/>
              <a:t>Thinking ahead to next year: how might it affect funders?</a:t>
            </a:r>
          </a:p>
        </p:txBody>
      </p:sp>
    </p:spTree>
    <p:extLst>
      <p:ext uri="{BB962C8B-B14F-4D97-AF65-F5344CB8AC3E}">
        <p14:creationId xmlns:p14="http://schemas.microsoft.com/office/powerpoint/2010/main" val="3876235111"/>
      </p:ext>
    </p:extLst>
  </p:cSld>
  <p:clrMapOvr>
    <a:masterClrMapping/>
  </p:clrMapOvr>
</p:sld>
</file>

<file path=ppt/theme/theme1.xml><?xml version="1.0" encoding="utf-8"?>
<a:theme xmlns:a="http://schemas.openxmlformats.org/drawingml/2006/main" name="London Funders">
  <a:themeElements>
    <a:clrScheme name="London Funders">
      <a:dk1>
        <a:sysClr val="windowText" lastClr="000000"/>
      </a:dk1>
      <a:lt1>
        <a:sysClr val="window" lastClr="FFFFFF"/>
      </a:lt1>
      <a:dk2>
        <a:srgbClr val="C7047E"/>
      </a:dk2>
      <a:lt2>
        <a:srgbClr val="FEF3F2"/>
      </a:lt2>
      <a:accent1>
        <a:srgbClr val="FFCF4E"/>
      </a:accent1>
      <a:accent2>
        <a:srgbClr val="FFF5D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London Funders">
      <a:majorFont>
        <a:latin typeface="Calibre Bold"/>
        <a:ea typeface=""/>
        <a:cs typeface=""/>
      </a:majorFont>
      <a:minorFont>
        <a:latin typeface="Calibr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12700">
          <a:solidFill>
            <a:schemeClr val="accent1"/>
          </a:solidFill>
        </a:ln>
      </a:spPr>
      <a:bodyPr lIns="252000" tIns="216000" rIns="252000" bIns="252000" rtlCol="0" anchor="t" anchorCtr="0"/>
      <a:lstStyle>
        <a:defPPr algn="ctr">
          <a:defRPr sz="2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ondon Funders_PowerPoint Template_V1" id="{9C5870FE-6B4F-46B4-9145-E0F2A9938D9E}" vid="{C5EDC339-09AF-48D5-BF52-4DEB57F4D1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c6d8a1-fcfc-49f1-a6de-fcb0feaf700a" xsi:nil="true"/>
    <lcf76f155ced4ddcb4097134ff3c332f xmlns="1d3e7ae0-a111-4f7f-b0e8-274c401a14d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9B5EDB9AF30049BA9235DA3D725854" ma:contentTypeVersion="16" ma:contentTypeDescription="Create a new document." ma:contentTypeScope="" ma:versionID="caf53156136645e9dc19701763a84347">
  <xsd:schema xmlns:xsd="http://www.w3.org/2001/XMLSchema" xmlns:xs="http://www.w3.org/2001/XMLSchema" xmlns:p="http://schemas.microsoft.com/office/2006/metadata/properties" xmlns:ns2="1d3e7ae0-a111-4f7f-b0e8-274c401a14d2" xmlns:ns3="bec6d8a1-fcfc-49f1-a6de-fcb0feaf700a" targetNamespace="http://schemas.microsoft.com/office/2006/metadata/properties" ma:root="true" ma:fieldsID="c2e75c26c58d01db31e504cb3ed3a5d1" ns2:_="" ns3:_="">
    <xsd:import namespace="1d3e7ae0-a111-4f7f-b0e8-274c401a14d2"/>
    <xsd:import namespace="bec6d8a1-fcfc-49f1-a6de-fcb0feaf70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e7ae0-a111-4f7f-b0e8-274c401a1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d323cf4-0c46-4e3f-a809-da57f772a5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d8a1-fcfc-49f1-a6de-fcb0feaf70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513893-a693-4a6f-9926-7690e285c1a7}" ma:internalName="TaxCatchAll" ma:showField="CatchAllData" ma:web="bec6d8a1-fcfc-49f1-a6de-fcb0feaf70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8D0DDC-ADF9-4D80-AC27-ECA12A3F1805}">
  <ds:schemaRefs>
    <ds:schemaRef ds:uri="1d3e7ae0-a111-4f7f-b0e8-274c401a14d2"/>
    <ds:schemaRef ds:uri="bec6d8a1-fcfc-49f1-a6de-fcb0feaf70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31316B-A740-4BDD-8903-0C7524BA4D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818241-D7A0-424F-88B7-571DD2B6F23B}">
  <ds:schemaRefs>
    <ds:schemaRef ds:uri="1d3e7ae0-a111-4f7f-b0e8-274c401a14d2"/>
    <ds:schemaRef ds:uri="bec6d8a1-fcfc-49f1-a6de-fcb0feaf70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London Funders_PowerPoint Template_V1</Template>
  <TotalTime>0</TotalTime>
  <Words>1162</Words>
  <Application>Microsoft Office PowerPoint</Application>
  <PresentationFormat>Widescreen</PresentationFormat>
  <Paragraphs>117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Calibre Bold</vt:lpstr>
      <vt:lpstr>Calibre Light</vt:lpstr>
      <vt:lpstr>Calibre Semibold</vt:lpstr>
      <vt:lpstr>Calibri</vt:lpstr>
      <vt:lpstr>Symbol</vt:lpstr>
      <vt:lpstr>London Funders</vt:lpstr>
      <vt:lpstr>Cost of Living crisis: how are London’s funders responding?   </vt:lpstr>
      <vt:lpstr>Introduction</vt:lpstr>
      <vt:lpstr>What impact are funders seeing on grantees? </vt:lpstr>
      <vt:lpstr>The impact on requests for funding</vt:lpstr>
      <vt:lpstr>What steps are funders taking? </vt:lpstr>
      <vt:lpstr>What steps are funders taking?</vt:lpstr>
      <vt:lpstr>The impact on funders’ own grant programmes</vt:lpstr>
      <vt:lpstr>How might it affect funders’ own strategies? </vt:lpstr>
      <vt:lpstr>Thinking ahead to next year: how might it affect funders?</vt:lpstr>
      <vt:lpstr>How else can the funding community respond?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of Living crisis: how are London’s funders responding?   </dc:title>
  <dc:creator>Helen Mathie</dc:creator>
  <cp:lastModifiedBy>Malene Bratlie</cp:lastModifiedBy>
  <cp:revision>1</cp:revision>
  <dcterms:created xsi:type="dcterms:W3CDTF">2022-10-02T18:04:01Z</dcterms:created>
  <dcterms:modified xsi:type="dcterms:W3CDTF">2022-10-03T09:04:45Z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0x0101006A9B5EDB9AF30049BA9235DA3D725854</vt:lpwstr>
  </property>
  <property fmtid="{D5CDD505-2E9C-101B-9397-08002B2CF9AE}" pid="3" name="MediaServiceImageTags">
    <vt:lpwstr/>
  </property>
</Properties>
</file>